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3"/>
    <p:sldMasterId id="2147483674" r:id="rId4"/>
    <p:sldMasterId id="2147483687" r:id="rId5"/>
    <p:sldMasterId id="2147483700" r:id="rId6"/>
    <p:sldMasterId id="2147483713" r:id="rId7"/>
  </p:sldMasterIdLst>
  <p:notesMasterIdLst>
    <p:notesMasterId r:id="rId9"/>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6" r:id="rId25"/>
    <p:sldId id="277" r:id="rId26"/>
    <p:sldId id="278" r:id="rId27"/>
    <p:sldId id="279" r:id="rId28"/>
    <p:sldId id="280" r:id="rId29"/>
    <p:sldId id="281" r:id="rId30"/>
    <p:sldId id="282" r:id="rId31"/>
    <p:sldId id="283" r:id="rId32"/>
    <p:sldId id="272" r:id="rId33"/>
    <p:sldId id="273" r:id="rId34"/>
    <p:sldId id="274" r:id="rId35"/>
    <p:sldId id="275" r:id="rId36"/>
  </p:sldIdLst>
  <p:sldSz cx="12192000" cy="6858000"/>
  <p:notesSz cx="6858000" cy="9144000"/>
  <p:embeddedFontLst>
    <p:embeddedFont>
      <p:font typeface="Microsoft YaHei" panose="020B0503020204020204" charset="-122"/>
      <p:regular r:id="rId40"/>
    </p:embeddedFont>
    <p:embeddedFont>
      <p:font typeface="Century Gothic" panose="020B0502020202020204"/>
      <p:regular r:id="rId41"/>
      <p:bold r:id="rId42"/>
      <p:italic r:id="rId43"/>
      <p:boldItalic r:id="rId44"/>
    </p:embeddedFont>
    <p:embeddedFont>
      <p:font typeface="Calibri" panose="020F0502020204030204"/>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972A11B-2EC3-4DB7-BA81-FC7B4CCEC8C8}"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7E7"/>
          </a:solidFill>
        </a:fill>
      </a:tcStyle>
    </a:wholeTbl>
    <a:band1H>
      <a:tcStyle>
        <a:tcBdr/>
        <a:fill>
          <a:solidFill>
            <a:srgbClr val="FFCCCC"/>
          </a:solidFill>
        </a:fill>
      </a:tcStyle>
    </a:band1H>
    <a:band2H>
      <a:tcStyle>
        <a:tcBdr/>
      </a:tcStyle>
    </a:band2H>
    <a:band1V>
      <a:tcStyle>
        <a:tcBdr/>
        <a:fill>
          <a:solidFill>
            <a:srgbClr val="FFCCCC"/>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383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txBox="1"/>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 name="Google Shape;6;n"/>
          <p:cNvSpPr txBox="1"/>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8" name="Shape 458"/>
        <p:cNvGrpSpPr/>
        <p:nvPr/>
      </p:nvGrpSpPr>
      <p:grpSpPr>
        <a:xfrm>
          <a:off x="0" y="0"/>
          <a:ext cx="0" cy="0"/>
          <a:chOff x="0" y="0"/>
          <a:chExt cx="0" cy="0"/>
        </a:xfrm>
      </p:grpSpPr>
      <p:sp>
        <p:nvSpPr>
          <p:cNvPr id="459" name="Google Shape;459;p1:notes"/>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1:notes"/>
          <p:cNvSpPr txBox="1"/>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p>
        </p:txBody>
      </p:sp>
      <p:sp>
        <p:nvSpPr>
          <p:cNvPr id="461" name="Google Shape;461;p1:notes"/>
          <p:cNvSpPr txBox="1"/>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panose="02020603050405020304"/>
                <a:ea typeface="Times New Roman" panose="02020603050405020304"/>
                <a:cs typeface="Times New Roman" panose="02020603050405020304"/>
                <a:sym typeface="Times New Roman" panose="02020603050405020304"/>
              </a:rPr>
            </a:fld>
            <a:endParaRPr sz="1400" b="0" strike="noStrike">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5" name="Shape 715"/>
        <p:cNvGrpSpPr/>
        <p:nvPr/>
      </p:nvGrpSpPr>
      <p:grpSpPr>
        <a:xfrm>
          <a:off x="0" y="0"/>
          <a:ext cx="0" cy="0"/>
          <a:chOff x="0" y="0"/>
          <a:chExt cx="0" cy="0"/>
        </a:xfrm>
      </p:grpSpPr>
      <p:sp>
        <p:nvSpPr>
          <p:cNvPr id="716" name="Google Shape;71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p10: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000" b="0" strike="noStrike">
                <a:latin typeface="Arial" panose="020B0604020202020204"/>
                <a:ea typeface="Arial" panose="020B0604020202020204"/>
                <a:cs typeface="Arial" panose="020B0604020202020204"/>
                <a:sym typeface="Arial" panose="020B0604020202020204"/>
              </a:rPr>
              <a:t>để giải quyết vấn đề cấp thiết ở trên e đã đặt ra các mục tiêu cụ thể như sau</a:t>
            </a:r>
            <a:endParaRPr sz="2000" b="0" strike="noStrike">
              <a:latin typeface="Arial" panose="020B0604020202020204"/>
              <a:ea typeface="Arial" panose="020B0604020202020204"/>
              <a:cs typeface="Arial" panose="020B0604020202020204"/>
              <a:sym typeface="Arial" panose="020B0604020202020204"/>
            </a:endParaRPr>
          </a:p>
        </p:txBody>
      </p:sp>
      <p:sp>
        <p:nvSpPr>
          <p:cNvPr id="718" name="Google Shape;718;p1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9" name="Shape 739"/>
        <p:cNvGrpSpPr/>
        <p:nvPr/>
      </p:nvGrpSpPr>
      <p:grpSpPr>
        <a:xfrm>
          <a:off x="0" y="0"/>
          <a:ext cx="0" cy="0"/>
          <a:chOff x="0" y="0"/>
          <a:chExt cx="0" cy="0"/>
        </a:xfrm>
      </p:grpSpPr>
      <p:sp>
        <p:nvSpPr>
          <p:cNvPr id="740" name="Google Shape;740;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p11: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742" name="Google Shape;742;p1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5" name="Shape 785"/>
        <p:cNvGrpSpPr/>
        <p:nvPr/>
      </p:nvGrpSpPr>
      <p:grpSpPr>
        <a:xfrm>
          <a:off x="0" y="0"/>
          <a:ext cx="0" cy="0"/>
          <a:chOff x="0" y="0"/>
          <a:chExt cx="0" cy="0"/>
        </a:xfrm>
      </p:grpSpPr>
      <p:sp>
        <p:nvSpPr>
          <p:cNvPr id="786" name="Google Shape;786;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p12: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788" name="Google Shape;788;p1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9" name="Shape 809"/>
        <p:cNvGrpSpPr/>
        <p:nvPr/>
      </p:nvGrpSpPr>
      <p:grpSpPr>
        <a:xfrm>
          <a:off x="0" y="0"/>
          <a:ext cx="0" cy="0"/>
          <a:chOff x="0" y="0"/>
          <a:chExt cx="0" cy="0"/>
        </a:xfrm>
      </p:grpSpPr>
      <p:sp>
        <p:nvSpPr>
          <p:cNvPr id="810" name="Google Shape;810;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1" name="Google Shape;811;p13: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812" name="Google Shape;812;p13: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8" name="Shape 818"/>
        <p:cNvGrpSpPr/>
        <p:nvPr/>
      </p:nvGrpSpPr>
      <p:grpSpPr>
        <a:xfrm>
          <a:off x="0" y="0"/>
          <a:ext cx="0" cy="0"/>
          <a:chOff x="0" y="0"/>
          <a:chExt cx="0" cy="0"/>
        </a:xfrm>
      </p:grpSpPr>
      <p:sp>
        <p:nvSpPr>
          <p:cNvPr id="819" name="Google Shape;819;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p14: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821" name="Google Shape;821;p1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5" name="Shape 825"/>
        <p:cNvGrpSpPr/>
        <p:nvPr/>
      </p:nvGrpSpPr>
      <p:grpSpPr>
        <a:xfrm>
          <a:off x="0" y="0"/>
          <a:ext cx="0" cy="0"/>
          <a:chOff x="0" y="0"/>
          <a:chExt cx="0" cy="0"/>
        </a:xfrm>
      </p:grpSpPr>
      <p:sp>
        <p:nvSpPr>
          <p:cNvPr id="826" name="Google Shape;826;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7" name="Google Shape;827;p15: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828" name="Google Shape;828;p1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3" name="Shape 833"/>
        <p:cNvGrpSpPr/>
        <p:nvPr/>
      </p:nvGrpSpPr>
      <p:grpSpPr>
        <a:xfrm>
          <a:off x="0" y="0"/>
          <a:ext cx="0" cy="0"/>
          <a:chOff x="0" y="0"/>
          <a:chExt cx="0" cy="0"/>
        </a:xfrm>
      </p:grpSpPr>
      <p:sp>
        <p:nvSpPr>
          <p:cNvPr id="834" name="Google Shape;834;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5" name="Google Shape;835;p16: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836" name="Google Shape;836;p16: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7" name="Shape 857"/>
        <p:cNvGrpSpPr/>
        <p:nvPr/>
      </p:nvGrpSpPr>
      <p:grpSpPr>
        <a:xfrm>
          <a:off x="0" y="0"/>
          <a:ext cx="0" cy="0"/>
          <a:chOff x="0" y="0"/>
          <a:chExt cx="0" cy="0"/>
        </a:xfrm>
      </p:grpSpPr>
      <p:sp>
        <p:nvSpPr>
          <p:cNvPr id="858" name="Google Shape;858;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p17: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860" name="Google Shape;860;p17: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1" name="Shape 881"/>
        <p:cNvGrpSpPr/>
        <p:nvPr/>
      </p:nvGrpSpPr>
      <p:grpSpPr>
        <a:xfrm>
          <a:off x="0" y="0"/>
          <a:ext cx="0" cy="0"/>
          <a:chOff x="0" y="0"/>
          <a:chExt cx="0" cy="0"/>
        </a:xfrm>
      </p:grpSpPr>
      <p:sp>
        <p:nvSpPr>
          <p:cNvPr id="882" name="Google Shape;882;p18:notes"/>
          <p:cNvSpPr txBox="1"/>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883" name="Google Shape;883;p18:notes"/>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9" name="Shape 899"/>
        <p:cNvGrpSpPr/>
        <p:nvPr/>
      </p:nvGrpSpPr>
      <p:grpSpPr>
        <a:xfrm>
          <a:off x="0" y="0"/>
          <a:ext cx="0" cy="0"/>
          <a:chOff x="0" y="0"/>
          <a:chExt cx="0" cy="0"/>
        </a:xfrm>
      </p:grpSpPr>
      <p:sp>
        <p:nvSpPr>
          <p:cNvPr id="900" name="Google Shape;900;p19:notes"/>
          <p:cNvSpPr txBox="1"/>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901" name="Google Shape;901;p19:notes"/>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p2:notes"/>
          <p:cNvSpPr txBox="1"/>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477" name="Google Shape;477;p2:notes"/>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2" name="Shape 942"/>
        <p:cNvGrpSpPr/>
        <p:nvPr/>
      </p:nvGrpSpPr>
      <p:grpSpPr>
        <a:xfrm>
          <a:off x="0" y="0"/>
          <a:ext cx="0" cy="0"/>
          <a:chOff x="0" y="0"/>
          <a:chExt cx="0" cy="0"/>
        </a:xfrm>
      </p:grpSpPr>
      <p:sp>
        <p:nvSpPr>
          <p:cNvPr id="943" name="Google Shape;943;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4" name="Google Shape;944;p20: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945" name="Google Shape;945;p2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7" name="Shape 487"/>
        <p:cNvGrpSpPr/>
        <p:nvPr/>
      </p:nvGrpSpPr>
      <p:grpSpPr>
        <a:xfrm>
          <a:off x="0" y="0"/>
          <a:ext cx="0" cy="0"/>
          <a:chOff x="0" y="0"/>
          <a:chExt cx="0" cy="0"/>
        </a:xfrm>
      </p:grpSpPr>
      <p:sp>
        <p:nvSpPr>
          <p:cNvPr id="488" name="Google Shape;488;p3:notes"/>
          <p:cNvSpPr txBox="1"/>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489" name="Google Shape;489;p3:notes"/>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4: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547" name="Google Shape;547;p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8" name="Shape 568"/>
        <p:cNvGrpSpPr/>
        <p:nvPr/>
      </p:nvGrpSpPr>
      <p:grpSpPr>
        <a:xfrm>
          <a:off x="0" y="0"/>
          <a:ext cx="0" cy="0"/>
          <a:chOff x="0" y="0"/>
          <a:chExt cx="0" cy="0"/>
        </a:xfrm>
      </p:grpSpPr>
      <p:sp>
        <p:nvSpPr>
          <p:cNvPr id="569" name="Google Shape;569;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5: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571" name="Google Shape;571;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6" name="Shape 586"/>
        <p:cNvGrpSpPr/>
        <p:nvPr/>
      </p:nvGrpSpPr>
      <p:grpSpPr>
        <a:xfrm>
          <a:off x="0" y="0"/>
          <a:ext cx="0" cy="0"/>
          <a:chOff x="0" y="0"/>
          <a:chExt cx="0" cy="0"/>
        </a:xfrm>
      </p:grpSpPr>
      <p:sp>
        <p:nvSpPr>
          <p:cNvPr id="587" name="Google Shape;587;p6:notes"/>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6:notes"/>
          <p:cNvSpPr txBox="1"/>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p>
        </p:txBody>
      </p:sp>
      <p:sp>
        <p:nvSpPr>
          <p:cNvPr id="589" name="Google Shape;589;p6:notes"/>
          <p:cNvSpPr txBox="1"/>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panose="02020603050405020304"/>
                <a:ea typeface="Times New Roman" panose="02020603050405020304"/>
                <a:cs typeface="Times New Roman" panose="02020603050405020304"/>
                <a:sym typeface="Times New Roman" panose="02020603050405020304"/>
              </a:rPr>
            </a:fld>
            <a:endParaRPr sz="1400" b="0" strike="noStrike">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0" name="Shape 620"/>
        <p:cNvGrpSpPr/>
        <p:nvPr/>
      </p:nvGrpSpPr>
      <p:grpSpPr>
        <a:xfrm>
          <a:off x="0" y="0"/>
          <a:ext cx="0" cy="0"/>
          <a:chOff x="0" y="0"/>
          <a:chExt cx="0" cy="0"/>
        </a:xfrm>
      </p:grpSpPr>
      <p:sp>
        <p:nvSpPr>
          <p:cNvPr id="621" name="Google Shape;621;p7:notes"/>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p7:notes"/>
          <p:cNvSpPr txBox="1"/>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spcBef>
                <a:spcPts val="0"/>
              </a:spcBef>
              <a:spcAft>
                <a:spcPts val="0"/>
              </a:spcAft>
              <a:buClr>
                <a:schemeClr val="dk1"/>
              </a:buClr>
              <a:buSzPts val="1200"/>
              <a:buFont typeface="Arial" panose="020B0604020202020204"/>
              <a:buAutoNum type="arabicPeriod"/>
            </a:pPr>
            <a:r>
              <a:rPr lang="en-US"/>
              <a:t>Mvc</a:t>
            </a:r>
            <a:endParaRPr lang="en-US"/>
          </a:p>
          <a:p>
            <a:pPr marL="0" lvl="0" indent="0" algn="l" rtl="0">
              <a:spcBef>
                <a:spcPts val="0"/>
              </a:spcBef>
              <a:spcAft>
                <a:spcPts val="0"/>
              </a:spcAft>
              <a:buClr>
                <a:schemeClr val="dk1"/>
              </a:buClr>
              <a:buSzPts val="1200"/>
              <a:buFont typeface="Arial" panose="020B0604020202020204"/>
              <a:buNone/>
            </a:pPr>
          </a:p>
          <a:p>
            <a:pPr marL="0" lvl="0" indent="0" algn="l" rtl="0">
              <a:spcBef>
                <a:spcPts val="0"/>
              </a:spcBef>
              <a:spcAft>
                <a:spcPts val="0"/>
              </a:spcAft>
              <a:buClr>
                <a:schemeClr val="dk1"/>
              </a:buClr>
              <a:buSzPts val="1200"/>
              <a:buFont typeface="Arial" panose="020B0604020202020204"/>
              <a:buNone/>
            </a:pPr>
            <a:r>
              <a:rPr lang="en-US" sz="1200">
                <a:solidFill>
                  <a:schemeClr val="dk1"/>
                </a:solidFill>
                <a:latin typeface="Arial" panose="020B0604020202020204"/>
                <a:ea typeface="Arial" panose="020B0604020202020204"/>
                <a:cs typeface="Arial" panose="020B0604020202020204"/>
                <a:sym typeface="Arial" panose="020B0604020202020204"/>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200"/>
              <a:buFont typeface="Arial" panose="020B0604020202020204"/>
              <a:buNone/>
            </a:pPr>
            <a:r>
              <a:rPr lang="en-US" sz="1200" i="0">
                <a:solidFill>
                  <a:schemeClr val="dk1"/>
                </a:solidFill>
                <a:latin typeface="Arial" panose="020B0604020202020204"/>
                <a:ea typeface="Arial" panose="020B0604020202020204"/>
                <a:cs typeface="Arial" panose="020B0604020202020204"/>
                <a:sym typeface="Arial" panose="020B0604020202020204"/>
              </a:rPr>
              <a:t>mô hình MVC giúp tách biệt 3 tầng trong mô hình lập trình web, vì vậy giúp tối ưu ứng dụng, dễ dàng thêm mới và chỉnh sửa code hoặc giao diện.</a:t>
            </a:r>
            <a:endParaRPr sz="1200" i="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200"/>
              <a:buFont typeface="Arial" panose="020B0604020202020204"/>
              <a:buNone/>
            </a:pPr>
          </a:p>
          <a:p>
            <a:pPr marL="0" marR="0" lvl="0" indent="0" algn="l" rtl="0">
              <a:lnSpc>
                <a:spcPct val="100000"/>
              </a:lnSpc>
              <a:spcBef>
                <a:spcPts val="0"/>
              </a:spcBef>
              <a:spcAft>
                <a:spcPts val="0"/>
              </a:spcAft>
              <a:buClr>
                <a:schemeClr val="dk1"/>
              </a:buClr>
              <a:buSzPts val="1200"/>
              <a:buFont typeface="Arial" panose="020B0604020202020204"/>
              <a:buNone/>
            </a:pPr>
            <a:r>
              <a:rPr lang="en-US" sz="1200" b="0" i="0">
                <a:solidFill>
                  <a:schemeClr val="dk1"/>
                </a:solidFill>
                <a:latin typeface="Arial" panose="020B0604020202020204"/>
                <a:ea typeface="Arial" panose="020B0604020202020204"/>
                <a:cs typeface="Arial" panose="020B0604020202020204"/>
                <a:sym typeface="Arial" panose="020B0604020202020204"/>
              </a:rPr>
              <a:t>Model (dữ liệu), View (giao diện) và Controller (bộ điều khiển).</a:t>
            </a:r>
            <a:endParaRPr sz="1200" i="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200"/>
              <a:buFont typeface="Arial" panose="020B0604020202020204"/>
              <a:buNone/>
            </a:pPr>
            <a:endParaRPr sz="1200" i="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200"/>
              <a:buFont typeface="Arial" panose="020B0604020202020204"/>
              <a:buNone/>
            </a:pPr>
            <a:r>
              <a:rPr lang="en-US" sz="1200" i="0">
                <a:solidFill>
                  <a:schemeClr val="dk1"/>
                </a:solidFill>
                <a:latin typeface="Arial" panose="020B0604020202020204"/>
                <a:ea typeface="Arial" panose="020B0604020202020204"/>
                <a:cs typeface="Arial" panose="020B0604020202020204"/>
                <a:sym typeface="Arial" panose="020B0604020202020204"/>
              </a:rPr>
              <a:t>Model: ở phần trước mình đã nhắc lại cho các bạn về 3 tầng trong mô hình</a:t>
            </a:r>
            <a:endParaRPr sz="1200" i="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i="0">
                <a:solidFill>
                  <a:schemeClr val="dk1"/>
                </a:solidFill>
                <a:latin typeface="Arial" panose="020B0604020202020204"/>
                <a:ea typeface="Arial" panose="020B0604020202020204"/>
                <a:cs typeface="Arial" panose="020B0604020202020204"/>
                <a:sym typeface="Arial" panose="020B0604020202020204"/>
              </a:rPr>
              <a:t>View: là tầng giao diện, hiển thị dữ liệu được truy xuất từ tầng model</a:t>
            </a:r>
            <a:endParaRPr sz="1200" i="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i="0">
                <a:solidFill>
                  <a:schemeClr val="dk1"/>
                </a:solidFill>
                <a:latin typeface="Arial" panose="020B0604020202020204"/>
                <a:ea typeface="Arial" panose="020B0604020202020204"/>
                <a:cs typeface="Arial" panose="020B0604020202020204"/>
                <a:sym typeface="Arial" panose="020B0604020202020204"/>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200"/>
              <a:buFont typeface="Arial" panose="020B0604020202020204"/>
              <a:buNone/>
            </a:pPr>
          </a:p>
          <a:p>
            <a:pPr marL="0" lvl="0" indent="0" algn="l" rtl="0">
              <a:spcBef>
                <a:spcPts val="0"/>
              </a:spcBef>
              <a:spcAft>
                <a:spcPts val="0"/>
              </a:spcAft>
              <a:buClr>
                <a:schemeClr val="dk1"/>
              </a:buClr>
              <a:buSzPts val="1200"/>
              <a:buFont typeface="Arial" panose="020B0604020202020204"/>
              <a:buNone/>
            </a:pPr>
            <a:r>
              <a:rPr lang="en-US"/>
              <a:t>Cơ chế hoạt động</a:t>
            </a:r>
            <a:endParaRPr lang="en-US"/>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User gửi 1 yêu cầu tới server bằng cách truyền vào 1 URL trong browser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Tại tầng model, dữ liệu được truy xuất từ database và sau đó truyền qua view thông qua controller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Controller sẽ giúp dữ liệu được chuyển từ model qua view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View là tầng cuối cùng giao tiếp với User, mọi dữ liệu sẽ được hiển thị cho User thông qua tầng View</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200"/>
              <a:buFont typeface="Arial" panose="020B0604020202020204"/>
              <a:buNone/>
            </a:pPr>
          </a:p>
          <a:p>
            <a:pPr marL="0" lvl="0" indent="0" algn="l" rtl="0">
              <a:spcBef>
                <a:spcPts val="0"/>
              </a:spcBef>
              <a:spcAft>
                <a:spcPts val="0"/>
              </a:spcAft>
              <a:buClr>
                <a:schemeClr val="dk1"/>
              </a:buClr>
              <a:buSzPts val="1200"/>
              <a:buFont typeface="Arial" panose="020B0604020202020204"/>
              <a:buNone/>
            </a:pPr>
          </a:p>
          <a:p>
            <a:pPr marL="228600" lvl="0" indent="-228600" algn="l" rtl="0">
              <a:spcBef>
                <a:spcPts val="0"/>
              </a:spcBef>
              <a:spcAft>
                <a:spcPts val="0"/>
              </a:spcAft>
              <a:buClr>
                <a:schemeClr val="dk1"/>
              </a:buClr>
              <a:buSzPts val="1200"/>
              <a:buFont typeface="Arial" panose="020B0604020202020204"/>
              <a:buAutoNum type="arabicPeriod"/>
            </a:pPr>
            <a:r>
              <a:rPr lang="en-US"/>
              <a:t>Microsoft sql server</a:t>
            </a:r>
            <a:endParaRPr lang="en-US"/>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User gửi 1 yêu cầu tới server bằng cách truyền vào 1 URL trong browser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Tại tầng model, dữ liệu được truy xuất từ database và sau đó truyền qua view thông qua controller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Controller sẽ giúp dữ liệu được chuyển từ model qua view </a:t>
            </a:r>
            <a:endParaRPr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View là tầng cuối cùng giao tiếp với User, mọi dữ liệu sẽ được hiển thị cho User thông qua tầng View</a:t>
            </a:r>
            <a:endParaRPr sz="1200">
              <a:solidFill>
                <a:schemeClr val="dk1"/>
              </a:solidFill>
              <a:latin typeface="Arial" panose="020B0604020202020204"/>
              <a:ea typeface="Arial" panose="020B0604020202020204"/>
              <a:cs typeface="Arial" panose="020B0604020202020204"/>
              <a:sym typeface="Arial" panose="020B0604020202020204"/>
            </a:endParaRPr>
          </a:p>
          <a:p>
            <a:pPr marL="228600" lvl="0" indent="-152400" algn="l" rtl="0">
              <a:spcBef>
                <a:spcPts val="0"/>
              </a:spcBef>
              <a:spcAft>
                <a:spcPts val="0"/>
              </a:spcAft>
              <a:buClr>
                <a:schemeClr val="dk1"/>
              </a:buClr>
              <a:buSzPts val="1200"/>
              <a:buFont typeface="Arial" panose="020B0604020202020204"/>
              <a:buNone/>
            </a:pPr>
          </a:p>
        </p:txBody>
      </p:sp>
      <p:sp>
        <p:nvSpPr>
          <p:cNvPr id="623" name="Google Shape;623;p7:notes"/>
          <p:cNvSpPr txBox="1"/>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sz="1400" b="0" strike="noStrike">
                <a:latin typeface="Times New Roman" panose="02020603050405020304"/>
                <a:ea typeface="Times New Roman" panose="02020603050405020304"/>
                <a:cs typeface="Times New Roman" panose="02020603050405020304"/>
                <a:sym typeface="Times New Roman" panose="02020603050405020304"/>
              </a:rPr>
            </a:fld>
            <a:endParaRPr sz="1400" b="0" strike="noStrike">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0" name="Shape 630"/>
        <p:cNvGrpSpPr/>
        <p:nvPr/>
      </p:nvGrpSpPr>
      <p:grpSpPr>
        <a:xfrm>
          <a:off x="0" y="0"/>
          <a:ext cx="0" cy="0"/>
          <a:chOff x="0" y="0"/>
          <a:chExt cx="0" cy="0"/>
        </a:xfrm>
      </p:grpSpPr>
      <p:sp>
        <p:nvSpPr>
          <p:cNvPr id="631" name="Google Shape;631;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p8: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633" name="Google Shape;633;p8: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7" name="Shape 657"/>
        <p:cNvGrpSpPr/>
        <p:nvPr/>
      </p:nvGrpSpPr>
      <p:grpSpPr>
        <a:xfrm>
          <a:off x="0" y="0"/>
          <a:ext cx="0" cy="0"/>
          <a:chOff x="0" y="0"/>
          <a:chExt cx="0" cy="0"/>
        </a:xfrm>
      </p:grpSpPr>
      <p:sp>
        <p:nvSpPr>
          <p:cNvPr id="658" name="Google Shape;658;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9" name="Google Shape;659;p9:notes"/>
          <p:cNvSpPr txBox="1"/>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660" name="Google Shape;660;p9: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panose="020B0604020202020204"/>
                <a:ea typeface="Arial" panose="020B0604020202020204"/>
                <a:cs typeface="Arial" panose="020B0604020202020204"/>
                <a:sym typeface="Arial" panose="020B0604020202020204"/>
              </a:rPr>
            </a:fld>
            <a:endParaRPr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34" name="Shape 3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64" name="Shape 64"/>
        <p:cNvGrpSpPr/>
        <p:nvPr/>
      </p:nvGrpSpPr>
      <p:grpSpPr>
        <a:xfrm>
          <a:off x="0" y="0"/>
          <a:ext cx="0" cy="0"/>
          <a:chOff x="0" y="0"/>
          <a:chExt cx="0" cy="0"/>
        </a:xfrm>
      </p:grpSpPr>
      <p:sp>
        <p:nvSpPr>
          <p:cNvPr id="65" name="Google Shape;65;p4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43"/>
          <p:cNvSpPr txBox="1"/>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67" name="Google Shape;67;p43"/>
          <p:cNvSpPr txBox="1"/>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68" name="Shape 68"/>
        <p:cNvGrpSpPr/>
        <p:nvPr/>
      </p:nvGrpSpPr>
      <p:grpSpPr>
        <a:xfrm>
          <a:off x="0" y="0"/>
          <a:ext cx="0" cy="0"/>
          <a:chOff x="0" y="0"/>
          <a:chExt cx="0" cy="0"/>
        </a:xfrm>
      </p:grpSpPr>
      <p:sp>
        <p:nvSpPr>
          <p:cNvPr id="69" name="Google Shape;69;p4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4"/>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71" name="Google Shape;71;p44"/>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72" name="Google Shape;72;p44"/>
          <p:cNvSpPr txBox="1"/>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73" name="Google Shape;73;p44"/>
          <p:cNvSpPr txBox="1"/>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74" name="Shape 74"/>
        <p:cNvGrpSpPr/>
        <p:nvPr/>
      </p:nvGrpSpPr>
      <p:grpSpPr>
        <a:xfrm>
          <a:off x="0" y="0"/>
          <a:ext cx="0" cy="0"/>
          <a:chOff x="0" y="0"/>
          <a:chExt cx="0" cy="0"/>
        </a:xfrm>
      </p:grpSpPr>
      <p:sp>
        <p:nvSpPr>
          <p:cNvPr id="75" name="Google Shape;75;p4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5"/>
          <p:cNvSpPr txBox="1"/>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77" name="Google Shape;77;p45"/>
          <p:cNvSpPr txBox="1"/>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78" name="Google Shape;78;p45"/>
          <p:cNvSpPr txBox="1"/>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79" name="Google Shape;79;p45"/>
          <p:cNvSpPr txBox="1"/>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80" name="Google Shape;80;p45"/>
          <p:cNvSpPr txBox="1"/>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81" name="Google Shape;81;p45"/>
          <p:cNvSpPr txBox="1"/>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07" name="Shape 10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108" name="Shape 108"/>
        <p:cNvGrpSpPr/>
        <p:nvPr/>
      </p:nvGrpSpPr>
      <p:grpSpPr>
        <a:xfrm>
          <a:off x="0" y="0"/>
          <a:ext cx="0" cy="0"/>
          <a:chOff x="0" y="0"/>
          <a:chExt cx="0" cy="0"/>
        </a:xfrm>
      </p:grpSpPr>
      <p:sp>
        <p:nvSpPr>
          <p:cNvPr id="109" name="Google Shape;109;p3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35"/>
          <p:cNvSpPr txBox="1"/>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111" name="Shape 111"/>
        <p:cNvGrpSpPr/>
        <p:nvPr/>
      </p:nvGrpSpPr>
      <p:grpSpPr>
        <a:xfrm>
          <a:off x="0" y="0"/>
          <a:ext cx="0" cy="0"/>
          <a:chOff x="0" y="0"/>
          <a:chExt cx="0" cy="0"/>
        </a:xfrm>
      </p:grpSpPr>
      <p:sp>
        <p:nvSpPr>
          <p:cNvPr id="112" name="Google Shape;112;p4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6"/>
          <p:cNvSpPr txBox="1"/>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114" name="Shape 114"/>
        <p:cNvGrpSpPr/>
        <p:nvPr/>
      </p:nvGrpSpPr>
      <p:grpSpPr>
        <a:xfrm>
          <a:off x="0" y="0"/>
          <a:ext cx="0" cy="0"/>
          <a:chOff x="0" y="0"/>
          <a:chExt cx="0" cy="0"/>
        </a:xfrm>
      </p:grpSpPr>
      <p:sp>
        <p:nvSpPr>
          <p:cNvPr id="115" name="Google Shape;115;p4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47"/>
          <p:cNvSpPr txBox="1"/>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17" name="Google Shape;117;p47"/>
          <p:cNvSpPr txBox="1"/>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8" name="Shape 118"/>
        <p:cNvGrpSpPr/>
        <p:nvPr/>
      </p:nvGrpSpPr>
      <p:grpSpPr>
        <a:xfrm>
          <a:off x="0" y="0"/>
          <a:ext cx="0" cy="0"/>
          <a:chOff x="0" y="0"/>
          <a:chExt cx="0" cy="0"/>
        </a:xfrm>
      </p:grpSpPr>
      <p:sp>
        <p:nvSpPr>
          <p:cNvPr id="119" name="Google Shape;119;p4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120" name="Shape 120"/>
        <p:cNvGrpSpPr/>
        <p:nvPr/>
      </p:nvGrpSpPr>
      <p:grpSpPr>
        <a:xfrm>
          <a:off x="0" y="0"/>
          <a:ext cx="0" cy="0"/>
          <a:chOff x="0" y="0"/>
          <a:chExt cx="0" cy="0"/>
        </a:xfrm>
      </p:grpSpPr>
      <p:sp>
        <p:nvSpPr>
          <p:cNvPr id="121" name="Google Shape;121;p49"/>
          <p:cNvSpPr txBox="1"/>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122" name="Shape 122"/>
        <p:cNvGrpSpPr/>
        <p:nvPr/>
      </p:nvGrpSpPr>
      <p:grpSpPr>
        <a:xfrm>
          <a:off x="0" y="0"/>
          <a:ext cx="0" cy="0"/>
          <a:chOff x="0" y="0"/>
          <a:chExt cx="0" cy="0"/>
        </a:xfrm>
      </p:grpSpPr>
      <p:sp>
        <p:nvSpPr>
          <p:cNvPr id="123" name="Google Shape;123;p50"/>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50"/>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25" name="Google Shape;125;p50"/>
          <p:cNvSpPr txBox="1"/>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26" name="Google Shape;126;p50"/>
          <p:cNvSpPr txBox="1"/>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35" name="Shape 35"/>
        <p:cNvGrpSpPr/>
        <p:nvPr/>
      </p:nvGrpSpPr>
      <p:grpSpPr>
        <a:xfrm>
          <a:off x="0" y="0"/>
          <a:ext cx="0" cy="0"/>
          <a:chOff x="0" y="0"/>
          <a:chExt cx="0" cy="0"/>
        </a:xfrm>
      </p:grpSpPr>
      <p:sp>
        <p:nvSpPr>
          <p:cNvPr id="36" name="Google Shape;36;p2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3"/>
          <p:cNvSpPr txBox="1"/>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127" name="Shape 127"/>
        <p:cNvGrpSpPr/>
        <p:nvPr/>
      </p:nvGrpSpPr>
      <p:grpSpPr>
        <a:xfrm>
          <a:off x="0" y="0"/>
          <a:ext cx="0" cy="0"/>
          <a:chOff x="0" y="0"/>
          <a:chExt cx="0" cy="0"/>
        </a:xfrm>
      </p:grpSpPr>
      <p:sp>
        <p:nvSpPr>
          <p:cNvPr id="128" name="Google Shape;128;p5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51"/>
          <p:cNvSpPr txBox="1"/>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30" name="Google Shape;130;p51"/>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31" name="Google Shape;131;p51"/>
          <p:cNvSpPr txBox="1"/>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132" name="Shape 132"/>
        <p:cNvGrpSpPr/>
        <p:nvPr/>
      </p:nvGrpSpPr>
      <p:grpSpPr>
        <a:xfrm>
          <a:off x="0" y="0"/>
          <a:ext cx="0" cy="0"/>
          <a:chOff x="0" y="0"/>
          <a:chExt cx="0" cy="0"/>
        </a:xfrm>
      </p:grpSpPr>
      <p:sp>
        <p:nvSpPr>
          <p:cNvPr id="133" name="Google Shape;133;p52"/>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52"/>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35" name="Google Shape;135;p52"/>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36" name="Google Shape;136;p52"/>
          <p:cNvSpPr txBox="1"/>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137" name="Shape 137"/>
        <p:cNvGrpSpPr/>
        <p:nvPr/>
      </p:nvGrpSpPr>
      <p:grpSpPr>
        <a:xfrm>
          <a:off x="0" y="0"/>
          <a:ext cx="0" cy="0"/>
          <a:chOff x="0" y="0"/>
          <a:chExt cx="0" cy="0"/>
        </a:xfrm>
      </p:grpSpPr>
      <p:sp>
        <p:nvSpPr>
          <p:cNvPr id="138" name="Google Shape;138;p5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53"/>
          <p:cNvSpPr txBox="1"/>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40" name="Google Shape;140;p53"/>
          <p:cNvSpPr txBox="1"/>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141" name="Shape 141"/>
        <p:cNvGrpSpPr/>
        <p:nvPr/>
      </p:nvGrpSpPr>
      <p:grpSpPr>
        <a:xfrm>
          <a:off x="0" y="0"/>
          <a:ext cx="0" cy="0"/>
          <a:chOff x="0" y="0"/>
          <a:chExt cx="0" cy="0"/>
        </a:xfrm>
      </p:grpSpPr>
      <p:sp>
        <p:nvSpPr>
          <p:cNvPr id="142" name="Google Shape;142;p5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54"/>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44" name="Google Shape;144;p54"/>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45" name="Google Shape;145;p54"/>
          <p:cNvSpPr txBox="1"/>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46" name="Google Shape;146;p54"/>
          <p:cNvSpPr txBox="1"/>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47" name="Shape 147"/>
        <p:cNvGrpSpPr/>
        <p:nvPr/>
      </p:nvGrpSpPr>
      <p:grpSpPr>
        <a:xfrm>
          <a:off x="0" y="0"/>
          <a:ext cx="0" cy="0"/>
          <a:chOff x="0" y="0"/>
          <a:chExt cx="0" cy="0"/>
        </a:xfrm>
      </p:grpSpPr>
      <p:sp>
        <p:nvSpPr>
          <p:cNvPr id="148" name="Google Shape;148;p5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55"/>
          <p:cNvSpPr txBox="1"/>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50" name="Google Shape;150;p55"/>
          <p:cNvSpPr txBox="1"/>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51" name="Google Shape;151;p55"/>
          <p:cNvSpPr txBox="1"/>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52" name="Google Shape;152;p55"/>
          <p:cNvSpPr txBox="1"/>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53" name="Google Shape;153;p55"/>
          <p:cNvSpPr txBox="1"/>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54" name="Google Shape;154;p55"/>
          <p:cNvSpPr txBox="1"/>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185" name="Shape 18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186" name="Shape 186"/>
        <p:cNvGrpSpPr/>
        <p:nvPr/>
      </p:nvGrpSpPr>
      <p:grpSpPr>
        <a:xfrm>
          <a:off x="0" y="0"/>
          <a:ext cx="0" cy="0"/>
          <a:chOff x="0" y="0"/>
          <a:chExt cx="0" cy="0"/>
        </a:xfrm>
      </p:grpSpPr>
      <p:sp>
        <p:nvSpPr>
          <p:cNvPr id="187" name="Google Shape;187;p2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8"/>
          <p:cNvSpPr txBox="1"/>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189" name="Shape 189"/>
        <p:cNvGrpSpPr/>
        <p:nvPr/>
      </p:nvGrpSpPr>
      <p:grpSpPr>
        <a:xfrm>
          <a:off x="0" y="0"/>
          <a:ext cx="0" cy="0"/>
          <a:chOff x="0" y="0"/>
          <a:chExt cx="0" cy="0"/>
        </a:xfrm>
      </p:grpSpPr>
      <p:sp>
        <p:nvSpPr>
          <p:cNvPr id="190" name="Google Shape;190;p5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56"/>
          <p:cNvSpPr txBox="1"/>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192" name="Shape 192"/>
        <p:cNvGrpSpPr/>
        <p:nvPr/>
      </p:nvGrpSpPr>
      <p:grpSpPr>
        <a:xfrm>
          <a:off x="0" y="0"/>
          <a:ext cx="0" cy="0"/>
          <a:chOff x="0" y="0"/>
          <a:chExt cx="0" cy="0"/>
        </a:xfrm>
      </p:grpSpPr>
      <p:sp>
        <p:nvSpPr>
          <p:cNvPr id="193" name="Google Shape;193;p5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57"/>
          <p:cNvSpPr txBox="1"/>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195" name="Google Shape;195;p57"/>
          <p:cNvSpPr txBox="1"/>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96" name="Shape 196"/>
        <p:cNvGrpSpPr/>
        <p:nvPr/>
      </p:nvGrpSpPr>
      <p:grpSpPr>
        <a:xfrm>
          <a:off x="0" y="0"/>
          <a:ext cx="0" cy="0"/>
          <a:chOff x="0" y="0"/>
          <a:chExt cx="0" cy="0"/>
        </a:xfrm>
      </p:grpSpPr>
      <p:sp>
        <p:nvSpPr>
          <p:cNvPr id="197" name="Google Shape;197;p5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38" name="Shape 38"/>
        <p:cNvGrpSpPr/>
        <p:nvPr/>
      </p:nvGrpSpPr>
      <p:grpSpPr>
        <a:xfrm>
          <a:off x="0" y="0"/>
          <a:ext cx="0" cy="0"/>
          <a:chOff x="0" y="0"/>
          <a:chExt cx="0" cy="0"/>
        </a:xfrm>
      </p:grpSpPr>
      <p:sp>
        <p:nvSpPr>
          <p:cNvPr id="39" name="Google Shape;39;p3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6"/>
          <p:cNvSpPr txBox="1"/>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198" name="Shape 198"/>
        <p:cNvGrpSpPr/>
        <p:nvPr/>
      </p:nvGrpSpPr>
      <p:grpSpPr>
        <a:xfrm>
          <a:off x="0" y="0"/>
          <a:ext cx="0" cy="0"/>
          <a:chOff x="0" y="0"/>
          <a:chExt cx="0" cy="0"/>
        </a:xfrm>
      </p:grpSpPr>
      <p:sp>
        <p:nvSpPr>
          <p:cNvPr id="199" name="Google Shape;199;p59"/>
          <p:cNvSpPr txBox="1"/>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200" name="Shape 200"/>
        <p:cNvGrpSpPr/>
        <p:nvPr/>
      </p:nvGrpSpPr>
      <p:grpSpPr>
        <a:xfrm>
          <a:off x="0" y="0"/>
          <a:ext cx="0" cy="0"/>
          <a:chOff x="0" y="0"/>
          <a:chExt cx="0" cy="0"/>
        </a:xfrm>
      </p:grpSpPr>
      <p:sp>
        <p:nvSpPr>
          <p:cNvPr id="201" name="Google Shape;201;p60"/>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0"/>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03" name="Google Shape;203;p60"/>
          <p:cNvSpPr txBox="1"/>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04" name="Google Shape;204;p60"/>
          <p:cNvSpPr txBox="1"/>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205" name="Shape 205"/>
        <p:cNvGrpSpPr/>
        <p:nvPr/>
      </p:nvGrpSpPr>
      <p:grpSpPr>
        <a:xfrm>
          <a:off x="0" y="0"/>
          <a:ext cx="0" cy="0"/>
          <a:chOff x="0" y="0"/>
          <a:chExt cx="0" cy="0"/>
        </a:xfrm>
      </p:grpSpPr>
      <p:sp>
        <p:nvSpPr>
          <p:cNvPr id="206" name="Google Shape;206;p6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61"/>
          <p:cNvSpPr txBox="1"/>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08" name="Google Shape;208;p61"/>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09" name="Google Shape;209;p61"/>
          <p:cNvSpPr txBox="1"/>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210" name="Shape 210"/>
        <p:cNvGrpSpPr/>
        <p:nvPr/>
      </p:nvGrpSpPr>
      <p:grpSpPr>
        <a:xfrm>
          <a:off x="0" y="0"/>
          <a:ext cx="0" cy="0"/>
          <a:chOff x="0" y="0"/>
          <a:chExt cx="0" cy="0"/>
        </a:xfrm>
      </p:grpSpPr>
      <p:sp>
        <p:nvSpPr>
          <p:cNvPr id="211" name="Google Shape;211;p62"/>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62"/>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13" name="Google Shape;213;p62"/>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14" name="Google Shape;214;p62"/>
          <p:cNvSpPr txBox="1"/>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215" name="Shape 215"/>
        <p:cNvGrpSpPr/>
        <p:nvPr/>
      </p:nvGrpSpPr>
      <p:grpSpPr>
        <a:xfrm>
          <a:off x="0" y="0"/>
          <a:ext cx="0" cy="0"/>
          <a:chOff x="0" y="0"/>
          <a:chExt cx="0" cy="0"/>
        </a:xfrm>
      </p:grpSpPr>
      <p:sp>
        <p:nvSpPr>
          <p:cNvPr id="216" name="Google Shape;216;p6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63"/>
          <p:cNvSpPr txBox="1"/>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18" name="Google Shape;218;p63"/>
          <p:cNvSpPr txBox="1"/>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219" name="Shape 219"/>
        <p:cNvGrpSpPr/>
        <p:nvPr/>
      </p:nvGrpSpPr>
      <p:grpSpPr>
        <a:xfrm>
          <a:off x="0" y="0"/>
          <a:ext cx="0" cy="0"/>
          <a:chOff x="0" y="0"/>
          <a:chExt cx="0" cy="0"/>
        </a:xfrm>
      </p:grpSpPr>
      <p:sp>
        <p:nvSpPr>
          <p:cNvPr id="220" name="Google Shape;220;p6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64"/>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22" name="Google Shape;222;p64"/>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23" name="Google Shape;223;p64"/>
          <p:cNvSpPr txBox="1"/>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24" name="Google Shape;224;p64"/>
          <p:cNvSpPr txBox="1"/>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225" name="Shape 225"/>
        <p:cNvGrpSpPr/>
        <p:nvPr/>
      </p:nvGrpSpPr>
      <p:grpSpPr>
        <a:xfrm>
          <a:off x="0" y="0"/>
          <a:ext cx="0" cy="0"/>
          <a:chOff x="0" y="0"/>
          <a:chExt cx="0" cy="0"/>
        </a:xfrm>
      </p:grpSpPr>
      <p:sp>
        <p:nvSpPr>
          <p:cNvPr id="226" name="Google Shape;226;p6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65"/>
          <p:cNvSpPr txBox="1"/>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28" name="Google Shape;228;p65"/>
          <p:cNvSpPr txBox="1"/>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29" name="Google Shape;229;p65"/>
          <p:cNvSpPr txBox="1"/>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30" name="Google Shape;230;p65"/>
          <p:cNvSpPr txBox="1"/>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31" name="Google Shape;231;p65"/>
          <p:cNvSpPr txBox="1"/>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32" name="Google Shape;232;p65"/>
          <p:cNvSpPr txBox="1"/>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62" name="Shape 26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263" name="Shape 263"/>
        <p:cNvGrpSpPr/>
        <p:nvPr/>
      </p:nvGrpSpPr>
      <p:grpSpPr>
        <a:xfrm>
          <a:off x="0" y="0"/>
          <a:ext cx="0" cy="0"/>
          <a:chOff x="0" y="0"/>
          <a:chExt cx="0" cy="0"/>
        </a:xfrm>
      </p:grpSpPr>
      <p:sp>
        <p:nvSpPr>
          <p:cNvPr id="264" name="Google Shape;264;p6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66"/>
          <p:cNvSpPr txBox="1"/>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266" name="Shape 266"/>
        <p:cNvGrpSpPr/>
        <p:nvPr/>
      </p:nvGrpSpPr>
      <p:grpSpPr>
        <a:xfrm>
          <a:off x="0" y="0"/>
          <a:ext cx="0" cy="0"/>
          <a:chOff x="0" y="0"/>
          <a:chExt cx="0" cy="0"/>
        </a:xfrm>
      </p:grpSpPr>
      <p:sp>
        <p:nvSpPr>
          <p:cNvPr id="267" name="Google Shape;267;p6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67"/>
          <p:cNvSpPr txBox="1"/>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41" name="Shape 41"/>
        <p:cNvGrpSpPr/>
        <p:nvPr/>
      </p:nvGrpSpPr>
      <p:grpSpPr>
        <a:xfrm>
          <a:off x="0" y="0"/>
          <a:ext cx="0" cy="0"/>
          <a:chOff x="0" y="0"/>
          <a:chExt cx="0" cy="0"/>
        </a:xfrm>
      </p:grpSpPr>
      <p:sp>
        <p:nvSpPr>
          <p:cNvPr id="42" name="Google Shape;42;p3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7"/>
          <p:cNvSpPr txBox="1"/>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4" name="Google Shape;44;p37"/>
          <p:cNvSpPr txBox="1"/>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269" name="Shape 269"/>
        <p:cNvGrpSpPr/>
        <p:nvPr/>
      </p:nvGrpSpPr>
      <p:grpSpPr>
        <a:xfrm>
          <a:off x="0" y="0"/>
          <a:ext cx="0" cy="0"/>
          <a:chOff x="0" y="0"/>
          <a:chExt cx="0" cy="0"/>
        </a:xfrm>
      </p:grpSpPr>
      <p:sp>
        <p:nvSpPr>
          <p:cNvPr id="270" name="Google Shape;270;p6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68"/>
          <p:cNvSpPr txBox="1"/>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72" name="Google Shape;272;p68"/>
          <p:cNvSpPr txBox="1"/>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73" name="Shape 273"/>
        <p:cNvGrpSpPr/>
        <p:nvPr/>
      </p:nvGrpSpPr>
      <p:grpSpPr>
        <a:xfrm>
          <a:off x="0" y="0"/>
          <a:ext cx="0" cy="0"/>
          <a:chOff x="0" y="0"/>
          <a:chExt cx="0" cy="0"/>
        </a:xfrm>
      </p:grpSpPr>
      <p:sp>
        <p:nvSpPr>
          <p:cNvPr id="274" name="Google Shape;274;p69"/>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275" name="Shape 275"/>
        <p:cNvGrpSpPr/>
        <p:nvPr/>
      </p:nvGrpSpPr>
      <p:grpSpPr>
        <a:xfrm>
          <a:off x="0" y="0"/>
          <a:ext cx="0" cy="0"/>
          <a:chOff x="0" y="0"/>
          <a:chExt cx="0" cy="0"/>
        </a:xfrm>
      </p:grpSpPr>
      <p:sp>
        <p:nvSpPr>
          <p:cNvPr id="276" name="Google Shape;276;p70"/>
          <p:cNvSpPr txBox="1"/>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277" name="Shape 277"/>
        <p:cNvGrpSpPr/>
        <p:nvPr/>
      </p:nvGrpSpPr>
      <p:grpSpPr>
        <a:xfrm>
          <a:off x="0" y="0"/>
          <a:ext cx="0" cy="0"/>
          <a:chOff x="0" y="0"/>
          <a:chExt cx="0" cy="0"/>
        </a:xfrm>
      </p:grpSpPr>
      <p:sp>
        <p:nvSpPr>
          <p:cNvPr id="278" name="Google Shape;278;p7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71"/>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80" name="Google Shape;280;p71"/>
          <p:cNvSpPr txBox="1"/>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81" name="Google Shape;281;p71"/>
          <p:cNvSpPr txBox="1"/>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282" name="Shape 282"/>
        <p:cNvGrpSpPr/>
        <p:nvPr/>
      </p:nvGrpSpPr>
      <p:grpSpPr>
        <a:xfrm>
          <a:off x="0" y="0"/>
          <a:ext cx="0" cy="0"/>
          <a:chOff x="0" y="0"/>
          <a:chExt cx="0" cy="0"/>
        </a:xfrm>
      </p:grpSpPr>
      <p:sp>
        <p:nvSpPr>
          <p:cNvPr id="283" name="Google Shape;283;p72"/>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72"/>
          <p:cNvSpPr txBox="1"/>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85" name="Google Shape;285;p72"/>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86" name="Google Shape;286;p72"/>
          <p:cNvSpPr txBox="1"/>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287" name="Shape 287"/>
        <p:cNvGrpSpPr/>
        <p:nvPr/>
      </p:nvGrpSpPr>
      <p:grpSpPr>
        <a:xfrm>
          <a:off x="0" y="0"/>
          <a:ext cx="0" cy="0"/>
          <a:chOff x="0" y="0"/>
          <a:chExt cx="0" cy="0"/>
        </a:xfrm>
      </p:grpSpPr>
      <p:sp>
        <p:nvSpPr>
          <p:cNvPr id="288" name="Google Shape;288;p7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73"/>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90" name="Google Shape;290;p73"/>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91" name="Google Shape;291;p73"/>
          <p:cNvSpPr txBox="1"/>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292" name="Shape 292"/>
        <p:cNvGrpSpPr/>
        <p:nvPr/>
      </p:nvGrpSpPr>
      <p:grpSpPr>
        <a:xfrm>
          <a:off x="0" y="0"/>
          <a:ext cx="0" cy="0"/>
          <a:chOff x="0" y="0"/>
          <a:chExt cx="0" cy="0"/>
        </a:xfrm>
      </p:grpSpPr>
      <p:sp>
        <p:nvSpPr>
          <p:cNvPr id="293" name="Google Shape;293;p7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74"/>
          <p:cNvSpPr txBox="1"/>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95" name="Google Shape;295;p74"/>
          <p:cNvSpPr txBox="1"/>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296" name="Shape 296"/>
        <p:cNvGrpSpPr/>
        <p:nvPr/>
      </p:nvGrpSpPr>
      <p:grpSpPr>
        <a:xfrm>
          <a:off x="0" y="0"/>
          <a:ext cx="0" cy="0"/>
          <a:chOff x="0" y="0"/>
          <a:chExt cx="0" cy="0"/>
        </a:xfrm>
      </p:grpSpPr>
      <p:sp>
        <p:nvSpPr>
          <p:cNvPr id="297" name="Google Shape;297;p7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75"/>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299" name="Google Shape;299;p75"/>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0" name="Google Shape;300;p75"/>
          <p:cNvSpPr txBox="1"/>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1" name="Google Shape;301;p75"/>
          <p:cNvSpPr txBox="1"/>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302" name="Shape 302"/>
        <p:cNvGrpSpPr/>
        <p:nvPr/>
      </p:nvGrpSpPr>
      <p:grpSpPr>
        <a:xfrm>
          <a:off x="0" y="0"/>
          <a:ext cx="0" cy="0"/>
          <a:chOff x="0" y="0"/>
          <a:chExt cx="0" cy="0"/>
        </a:xfrm>
      </p:grpSpPr>
      <p:sp>
        <p:nvSpPr>
          <p:cNvPr id="303" name="Google Shape;303;p7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76"/>
          <p:cNvSpPr txBox="1"/>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5" name="Google Shape;305;p76"/>
          <p:cNvSpPr txBox="1"/>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6" name="Google Shape;306;p76"/>
          <p:cNvSpPr txBox="1"/>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7" name="Google Shape;307;p76"/>
          <p:cNvSpPr txBox="1"/>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8" name="Google Shape;308;p76"/>
          <p:cNvSpPr txBox="1"/>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09" name="Google Shape;309;p76"/>
          <p:cNvSpPr txBox="1"/>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336" name="Shape 33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5" name="Shape 45"/>
        <p:cNvGrpSpPr/>
        <p:nvPr/>
      </p:nvGrpSpPr>
      <p:grpSpPr>
        <a:xfrm>
          <a:off x="0" y="0"/>
          <a:ext cx="0" cy="0"/>
          <a:chOff x="0" y="0"/>
          <a:chExt cx="0" cy="0"/>
        </a:xfrm>
      </p:grpSpPr>
      <p:sp>
        <p:nvSpPr>
          <p:cNvPr id="46" name="Google Shape;46;p3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337" name="Shape 337"/>
        <p:cNvGrpSpPr/>
        <p:nvPr/>
      </p:nvGrpSpPr>
      <p:grpSpPr>
        <a:xfrm>
          <a:off x="0" y="0"/>
          <a:ext cx="0" cy="0"/>
          <a:chOff x="0" y="0"/>
          <a:chExt cx="0" cy="0"/>
        </a:xfrm>
      </p:grpSpPr>
      <p:sp>
        <p:nvSpPr>
          <p:cNvPr id="338" name="Google Shape;338;p7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77"/>
          <p:cNvSpPr txBox="1"/>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340" name="Shape 340"/>
        <p:cNvGrpSpPr/>
        <p:nvPr/>
      </p:nvGrpSpPr>
      <p:grpSpPr>
        <a:xfrm>
          <a:off x="0" y="0"/>
          <a:ext cx="0" cy="0"/>
          <a:chOff x="0" y="0"/>
          <a:chExt cx="0" cy="0"/>
        </a:xfrm>
      </p:grpSpPr>
      <p:sp>
        <p:nvSpPr>
          <p:cNvPr id="341" name="Google Shape;341;p7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78"/>
          <p:cNvSpPr txBox="1"/>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343" name="Shape 343"/>
        <p:cNvGrpSpPr/>
        <p:nvPr/>
      </p:nvGrpSpPr>
      <p:grpSpPr>
        <a:xfrm>
          <a:off x="0" y="0"/>
          <a:ext cx="0" cy="0"/>
          <a:chOff x="0" y="0"/>
          <a:chExt cx="0" cy="0"/>
        </a:xfrm>
      </p:grpSpPr>
      <p:sp>
        <p:nvSpPr>
          <p:cNvPr id="344" name="Google Shape;344;p79"/>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79"/>
          <p:cNvSpPr txBox="1"/>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46" name="Google Shape;346;p79"/>
          <p:cNvSpPr txBox="1"/>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47" name="Shape 347"/>
        <p:cNvGrpSpPr/>
        <p:nvPr/>
      </p:nvGrpSpPr>
      <p:grpSpPr>
        <a:xfrm>
          <a:off x="0" y="0"/>
          <a:ext cx="0" cy="0"/>
          <a:chOff x="0" y="0"/>
          <a:chExt cx="0" cy="0"/>
        </a:xfrm>
      </p:grpSpPr>
      <p:sp>
        <p:nvSpPr>
          <p:cNvPr id="348" name="Google Shape;348;p80"/>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349" name="Shape 349"/>
        <p:cNvGrpSpPr/>
        <p:nvPr/>
      </p:nvGrpSpPr>
      <p:grpSpPr>
        <a:xfrm>
          <a:off x="0" y="0"/>
          <a:ext cx="0" cy="0"/>
          <a:chOff x="0" y="0"/>
          <a:chExt cx="0" cy="0"/>
        </a:xfrm>
      </p:grpSpPr>
      <p:sp>
        <p:nvSpPr>
          <p:cNvPr id="350" name="Google Shape;350;p81"/>
          <p:cNvSpPr txBox="1"/>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351" name="Shape 351"/>
        <p:cNvGrpSpPr/>
        <p:nvPr/>
      </p:nvGrpSpPr>
      <p:grpSpPr>
        <a:xfrm>
          <a:off x="0" y="0"/>
          <a:ext cx="0" cy="0"/>
          <a:chOff x="0" y="0"/>
          <a:chExt cx="0" cy="0"/>
        </a:xfrm>
      </p:grpSpPr>
      <p:sp>
        <p:nvSpPr>
          <p:cNvPr id="352" name="Google Shape;352;p82"/>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82"/>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54" name="Google Shape;354;p82"/>
          <p:cNvSpPr txBox="1"/>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55" name="Google Shape;355;p82"/>
          <p:cNvSpPr txBox="1"/>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356" name="Shape 356"/>
        <p:cNvGrpSpPr/>
        <p:nvPr/>
      </p:nvGrpSpPr>
      <p:grpSpPr>
        <a:xfrm>
          <a:off x="0" y="0"/>
          <a:ext cx="0" cy="0"/>
          <a:chOff x="0" y="0"/>
          <a:chExt cx="0" cy="0"/>
        </a:xfrm>
      </p:grpSpPr>
      <p:sp>
        <p:nvSpPr>
          <p:cNvPr id="357" name="Google Shape;357;p8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8" name="Google Shape;358;p83"/>
          <p:cNvSpPr txBox="1"/>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59" name="Google Shape;359;p83"/>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60" name="Google Shape;360;p83"/>
          <p:cNvSpPr txBox="1"/>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361" name="Shape 361"/>
        <p:cNvGrpSpPr/>
        <p:nvPr/>
      </p:nvGrpSpPr>
      <p:grpSpPr>
        <a:xfrm>
          <a:off x="0" y="0"/>
          <a:ext cx="0" cy="0"/>
          <a:chOff x="0" y="0"/>
          <a:chExt cx="0" cy="0"/>
        </a:xfrm>
      </p:grpSpPr>
      <p:sp>
        <p:nvSpPr>
          <p:cNvPr id="362" name="Google Shape;362;p8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84"/>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64" name="Google Shape;364;p84"/>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65" name="Google Shape;365;p84"/>
          <p:cNvSpPr txBox="1"/>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366" name="Shape 366"/>
        <p:cNvGrpSpPr/>
        <p:nvPr/>
      </p:nvGrpSpPr>
      <p:grpSpPr>
        <a:xfrm>
          <a:off x="0" y="0"/>
          <a:ext cx="0" cy="0"/>
          <a:chOff x="0" y="0"/>
          <a:chExt cx="0" cy="0"/>
        </a:xfrm>
      </p:grpSpPr>
      <p:sp>
        <p:nvSpPr>
          <p:cNvPr id="367" name="Google Shape;367;p8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85"/>
          <p:cNvSpPr txBox="1"/>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69" name="Google Shape;369;p85"/>
          <p:cNvSpPr txBox="1"/>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370" name="Shape 370"/>
        <p:cNvGrpSpPr/>
        <p:nvPr/>
      </p:nvGrpSpPr>
      <p:grpSpPr>
        <a:xfrm>
          <a:off x="0" y="0"/>
          <a:ext cx="0" cy="0"/>
          <a:chOff x="0" y="0"/>
          <a:chExt cx="0" cy="0"/>
        </a:xfrm>
      </p:grpSpPr>
      <p:sp>
        <p:nvSpPr>
          <p:cNvPr id="371" name="Google Shape;371;p8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 name="Google Shape;372;p86"/>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73" name="Google Shape;373;p86"/>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74" name="Google Shape;374;p86"/>
          <p:cNvSpPr txBox="1"/>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75" name="Google Shape;375;p86"/>
          <p:cNvSpPr txBox="1"/>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47" name="Shape 47"/>
        <p:cNvGrpSpPr/>
        <p:nvPr/>
      </p:nvGrpSpPr>
      <p:grpSpPr>
        <a:xfrm>
          <a:off x="0" y="0"/>
          <a:ext cx="0" cy="0"/>
          <a:chOff x="0" y="0"/>
          <a:chExt cx="0" cy="0"/>
        </a:xfrm>
      </p:grpSpPr>
      <p:sp>
        <p:nvSpPr>
          <p:cNvPr id="48" name="Google Shape;48;p39"/>
          <p:cNvSpPr txBox="1"/>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376" name="Shape 376"/>
        <p:cNvGrpSpPr/>
        <p:nvPr/>
      </p:nvGrpSpPr>
      <p:grpSpPr>
        <a:xfrm>
          <a:off x="0" y="0"/>
          <a:ext cx="0" cy="0"/>
          <a:chOff x="0" y="0"/>
          <a:chExt cx="0" cy="0"/>
        </a:xfrm>
      </p:grpSpPr>
      <p:sp>
        <p:nvSpPr>
          <p:cNvPr id="377" name="Google Shape;377;p8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87"/>
          <p:cNvSpPr txBox="1"/>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79" name="Google Shape;379;p87"/>
          <p:cNvSpPr txBox="1"/>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80" name="Google Shape;380;p87"/>
          <p:cNvSpPr txBox="1"/>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81" name="Google Shape;381;p87"/>
          <p:cNvSpPr txBox="1"/>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82" name="Google Shape;382;p87"/>
          <p:cNvSpPr txBox="1"/>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383" name="Google Shape;383;p87"/>
          <p:cNvSpPr txBox="1"/>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410" name="Shape 41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411" name="Shape 411"/>
        <p:cNvGrpSpPr/>
        <p:nvPr/>
      </p:nvGrpSpPr>
      <p:grpSpPr>
        <a:xfrm>
          <a:off x="0" y="0"/>
          <a:ext cx="0" cy="0"/>
          <a:chOff x="0" y="0"/>
          <a:chExt cx="0" cy="0"/>
        </a:xfrm>
      </p:grpSpPr>
      <p:sp>
        <p:nvSpPr>
          <p:cNvPr id="412" name="Google Shape;412;p8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3" name="Google Shape;413;p88"/>
          <p:cNvSpPr txBox="1"/>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414" name="Shape 414"/>
        <p:cNvGrpSpPr/>
        <p:nvPr/>
      </p:nvGrpSpPr>
      <p:grpSpPr>
        <a:xfrm>
          <a:off x="0" y="0"/>
          <a:ext cx="0" cy="0"/>
          <a:chOff x="0" y="0"/>
          <a:chExt cx="0" cy="0"/>
        </a:xfrm>
      </p:grpSpPr>
      <p:sp>
        <p:nvSpPr>
          <p:cNvPr id="415" name="Google Shape;415;p89"/>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89"/>
          <p:cNvSpPr txBox="1"/>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417" name="Shape 417"/>
        <p:cNvGrpSpPr/>
        <p:nvPr/>
      </p:nvGrpSpPr>
      <p:grpSpPr>
        <a:xfrm>
          <a:off x="0" y="0"/>
          <a:ext cx="0" cy="0"/>
          <a:chOff x="0" y="0"/>
          <a:chExt cx="0" cy="0"/>
        </a:xfrm>
      </p:grpSpPr>
      <p:sp>
        <p:nvSpPr>
          <p:cNvPr id="418" name="Google Shape;418;p90"/>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9" name="Google Shape;419;p90"/>
          <p:cNvSpPr txBox="1"/>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20" name="Google Shape;420;p90"/>
          <p:cNvSpPr txBox="1"/>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21" name="Shape 421"/>
        <p:cNvGrpSpPr/>
        <p:nvPr/>
      </p:nvGrpSpPr>
      <p:grpSpPr>
        <a:xfrm>
          <a:off x="0" y="0"/>
          <a:ext cx="0" cy="0"/>
          <a:chOff x="0" y="0"/>
          <a:chExt cx="0" cy="0"/>
        </a:xfrm>
      </p:grpSpPr>
      <p:sp>
        <p:nvSpPr>
          <p:cNvPr id="422" name="Google Shape;422;p9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423" name="Shape 423"/>
        <p:cNvGrpSpPr/>
        <p:nvPr/>
      </p:nvGrpSpPr>
      <p:grpSpPr>
        <a:xfrm>
          <a:off x="0" y="0"/>
          <a:ext cx="0" cy="0"/>
          <a:chOff x="0" y="0"/>
          <a:chExt cx="0" cy="0"/>
        </a:xfrm>
      </p:grpSpPr>
      <p:sp>
        <p:nvSpPr>
          <p:cNvPr id="424" name="Google Shape;424;p92"/>
          <p:cNvSpPr txBox="1"/>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425" name="Shape 425"/>
        <p:cNvGrpSpPr/>
        <p:nvPr/>
      </p:nvGrpSpPr>
      <p:grpSpPr>
        <a:xfrm>
          <a:off x="0" y="0"/>
          <a:ext cx="0" cy="0"/>
          <a:chOff x="0" y="0"/>
          <a:chExt cx="0" cy="0"/>
        </a:xfrm>
      </p:grpSpPr>
      <p:sp>
        <p:nvSpPr>
          <p:cNvPr id="426" name="Google Shape;426;p9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93"/>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28" name="Google Shape;428;p93"/>
          <p:cNvSpPr txBox="1"/>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29" name="Google Shape;429;p93"/>
          <p:cNvSpPr txBox="1"/>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430" name="Shape 430"/>
        <p:cNvGrpSpPr/>
        <p:nvPr/>
      </p:nvGrpSpPr>
      <p:grpSpPr>
        <a:xfrm>
          <a:off x="0" y="0"/>
          <a:ext cx="0" cy="0"/>
          <a:chOff x="0" y="0"/>
          <a:chExt cx="0" cy="0"/>
        </a:xfrm>
      </p:grpSpPr>
      <p:sp>
        <p:nvSpPr>
          <p:cNvPr id="431" name="Google Shape;431;p9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2" name="Google Shape;432;p94"/>
          <p:cNvSpPr txBox="1"/>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33" name="Google Shape;433;p94"/>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34" name="Google Shape;434;p94"/>
          <p:cNvSpPr txBox="1"/>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435" name="Shape 435"/>
        <p:cNvGrpSpPr/>
        <p:nvPr/>
      </p:nvGrpSpPr>
      <p:grpSpPr>
        <a:xfrm>
          <a:off x="0" y="0"/>
          <a:ext cx="0" cy="0"/>
          <a:chOff x="0" y="0"/>
          <a:chExt cx="0" cy="0"/>
        </a:xfrm>
      </p:grpSpPr>
      <p:sp>
        <p:nvSpPr>
          <p:cNvPr id="436" name="Google Shape;436;p95"/>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95"/>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38" name="Google Shape;438;p95"/>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39" name="Google Shape;439;p95"/>
          <p:cNvSpPr txBox="1"/>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49" name="Shape 49"/>
        <p:cNvGrpSpPr/>
        <p:nvPr/>
      </p:nvGrpSpPr>
      <p:grpSpPr>
        <a:xfrm>
          <a:off x="0" y="0"/>
          <a:ext cx="0" cy="0"/>
          <a:chOff x="0" y="0"/>
          <a:chExt cx="0" cy="0"/>
        </a:xfrm>
      </p:grpSpPr>
      <p:sp>
        <p:nvSpPr>
          <p:cNvPr id="50" name="Google Shape;50;p40"/>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0"/>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52" name="Google Shape;52;p40"/>
          <p:cNvSpPr txBox="1"/>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53" name="Google Shape;53;p40"/>
          <p:cNvSpPr txBox="1"/>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440" name="Shape 440"/>
        <p:cNvGrpSpPr/>
        <p:nvPr/>
      </p:nvGrpSpPr>
      <p:grpSpPr>
        <a:xfrm>
          <a:off x="0" y="0"/>
          <a:ext cx="0" cy="0"/>
          <a:chOff x="0" y="0"/>
          <a:chExt cx="0" cy="0"/>
        </a:xfrm>
      </p:grpSpPr>
      <p:sp>
        <p:nvSpPr>
          <p:cNvPr id="441" name="Google Shape;441;p9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96"/>
          <p:cNvSpPr txBox="1"/>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43" name="Google Shape;443;p96"/>
          <p:cNvSpPr txBox="1"/>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444" name="Shape 444"/>
        <p:cNvGrpSpPr/>
        <p:nvPr/>
      </p:nvGrpSpPr>
      <p:grpSpPr>
        <a:xfrm>
          <a:off x="0" y="0"/>
          <a:ext cx="0" cy="0"/>
          <a:chOff x="0" y="0"/>
          <a:chExt cx="0" cy="0"/>
        </a:xfrm>
      </p:grpSpPr>
      <p:sp>
        <p:nvSpPr>
          <p:cNvPr id="445" name="Google Shape;445;p97"/>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97"/>
          <p:cNvSpPr txBox="1"/>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47" name="Google Shape;447;p97"/>
          <p:cNvSpPr txBox="1"/>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48" name="Google Shape;448;p97"/>
          <p:cNvSpPr txBox="1"/>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49" name="Google Shape;449;p97"/>
          <p:cNvSpPr txBox="1"/>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450" name="Shape 450"/>
        <p:cNvGrpSpPr/>
        <p:nvPr/>
      </p:nvGrpSpPr>
      <p:grpSpPr>
        <a:xfrm>
          <a:off x="0" y="0"/>
          <a:ext cx="0" cy="0"/>
          <a:chOff x="0" y="0"/>
          <a:chExt cx="0" cy="0"/>
        </a:xfrm>
      </p:grpSpPr>
      <p:sp>
        <p:nvSpPr>
          <p:cNvPr id="451" name="Google Shape;451;p98"/>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2" name="Google Shape;452;p98"/>
          <p:cNvSpPr txBox="1"/>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53" name="Google Shape;453;p98"/>
          <p:cNvSpPr txBox="1"/>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54" name="Google Shape;454;p98"/>
          <p:cNvSpPr txBox="1"/>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55" name="Google Shape;455;p98"/>
          <p:cNvSpPr txBox="1"/>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56" name="Google Shape;456;p98"/>
          <p:cNvSpPr txBox="1"/>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457" name="Google Shape;457;p98"/>
          <p:cNvSpPr txBox="1"/>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54" name="Shape 54"/>
        <p:cNvGrpSpPr/>
        <p:nvPr/>
      </p:nvGrpSpPr>
      <p:grpSpPr>
        <a:xfrm>
          <a:off x="0" y="0"/>
          <a:ext cx="0" cy="0"/>
          <a:chOff x="0" y="0"/>
          <a:chExt cx="0" cy="0"/>
        </a:xfrm>
      </p:grpSpPr>
      <p:sp>
        <p:nvSpPr>
          <p:cNvPr id="55" name="Google Shape;55;p4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57" name="Google Shape;57;p41"/>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58" name="Google Shape;58;p41"/>
          <p:cNvSpPr txBox="1"/>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59" name="Shape 59"/>
        <p:cNvGrpSpPr/>
        <p:nvPr/>
      </p:nvGrpSpPr>
      <p:grpSpPr>
        <a:xfrm>
          <a:off x="0" y="0"/>
          <a:ext cx="0" cy="0"/>
          <a:chOff x="0" y="0"/>
          <a:chExt cx="0" cy="0"/>
        </a:xfrm>
      </p:grpSpPr>
      <p:sp>
        <p:nvSpPr>
          <p:cNvPr id="60" name="Google Shape;60;p42"/>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2"/>
          <p:cNvSpPr txBox="1"/>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62" name="Google Shape;62;p42"/>
          <p:cNvSpPr txBox="1"/>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
        <p:nvSpPr>
          <p:cNvPr id="63" name="Google Shape;63;p42"/>
          <p:cNvSpPr txBox="1"/>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3" Type="http://schemas.openxmlformats.org/officeDocument/2006/relationships/theme" Target="../theme/theme5.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3" Type="http://schemas.openxmlformats.org/officeDocument/2006/relationships/theme" Target="../theme/theme6.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9" name="Shape 9"/>
        <p:cNvGrpSpPr/>
        <p:nvPr/>
      </p:nvGrpSpPr>
      <p:grpSpPr>
        <a:xfrm>
          <a:off x="0" y="0"/>
          <a:ext cx="0" cy="0"/>
          <a:chOff x="0" y="0"/>
          <a:chExt cx="0" cy="0"/>
        </a:xfrm>
      </p:grpSpPr>
      <p:grpSp>
        <p:nvGrpSpPr>
          <p:cNvPr id="10" name="Google Shape;10;p21"/>
          <p:cNvGrpSpPr/>
          <p:nvPr/>
        </p:nvGrpSpPr>
        <p:grpSpPr>
          <a:xfrm>
            <a:off x="0" y="379800"/>
            <a:ext cx="1946160" cy="553320"/>
            <a:chOff x="0" y="379800"/>
            <a:chExt cx="1946160" cy="553320"/>
          </a:xfrm>
        </p:grpSpPr>
        <p:sp>
          <p:nvSpPr>
            <p:cNvPr id="11" name="Google Shape;11;p2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3" name="Google Shape;13;p2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 name="Google Shape;15;p21"/>
          <p:cNvGrpSpPr/>
          <p:nvPr/>
        </p:nvGrpSpPr>
        <p:grpSpPr>
          <a:xfrm>
            <a:off x="0" y="379440"/>
            <a:ext cx="1123200" cy="553680"/>
            <a:chOff x="0" y="379440"/>
            <a:chExt cx="1123200" cy="553680"/>
          </a:xfrm>
        </p:grpSpPr>
        <p:grpSp>
          <p:nvGrpSpPr>
            <p:cNvPr id="16" name="Google Shape;16;p21"/>
            <p:cNvGrpSpPr/>
            <p:nvPr/>
          </p:nvGrpSpPr>
          <p:grpSpPr>
            <a:xfrm>
              <a:off x="0" y="379440"/>
              <a:ext cx="481320" cy="553680"/>
              <a:chOff x="0" y="379440"/>
              <a:chExt cx="481320" cy="553680"/>
            </a:xfrm>
          </p:grpSpPr>
          <p:sp>
            <p:nvSpPr>
              <p:cNvPr id="17" name="Google Shape;17;p2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2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 name="Google Shape;29;p21"/>
          <p:cNvGrpSpPr/>
          <p:nvPr/>
        </p:nvGrpSpPr>
        <p:grpSpPr>
          <a:xfrm>
            <a:off x="0" y="6706080"/>
            <a:ext cx="12191760" cy="150120"/>
            <a:chOff x="0" y="6706080"/>
            <a:chExt cx="12191760" cy="150120"/>
          </a:xfrm>
        </p:grpSpPr>
        <p:sp>
          <p:nvSpPr>
            <p:cNvPr id="30" name="Google Shape;30;p2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 name="Google Shape;32;p21"/>
          <p:cNvSpPr txBox="1"/>
          <p:nvPr>
            <p:ph type="body" idx="1"/>
          </p:nvPr>
        </p:nvSpPr>
        <p:spPr>
          <a:xfrm>
            <a:off x="5352120" y="-15120"/>
            <a:ext cx="6839640" cy="687276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33" name="Google Shape;33;p2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82" name="Shape 82"/>
        <p:cNvGrpSpPr/>
        <p:nvPr/>
      </p:nvGrpSpPr>
      <p:grpSpPr>
        <a:xfrm>
          <a:off x="0" y="0"/>
          <a:ext cx="0" cy="0"/>
          <a:chOff x="0" y="0"/>
          <a:chExt cx="0" cy="0"/>
        </a:xfrm>
      </p:grpSpPr>
      <p:grpSp>
        <p:nvGrpSpPr>
          <p:cNvPr id="83" name="Google Shape;83;p24"/>
          <p:cNvGrpSpPr/>
          <p:nvPr/>
        </p:nvGrpSpPr>
        <p:grpSpPr>
          <a:xfrm>
            <a:off x="0" y="379800"/>
            <a:ext cx="1946160" cy="553320"/>
            <a:chOff x="0" y="379800"/>
            <a:chExt cx="1946160" cy="553320"/>
          </a:xfrm>
        </p:grpSpPr>
        <p:sp>
          <p:nvSpPr>
            <p:cNvPr id="84" name="Google Shape;84;p24"/>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4"/>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86" name="Google Shape;86;p24"/>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4"/>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 name="Google Shape;88;p24"/>
          <p:cNvGrpSpPr/>
          <p:nvPr/>
        </p:nvGrpSpPr>
        <p:grpSpPr>
          <a:xfrm>
            <a:off x="0" y="379440"/>
            <a:ext cx="1123200" cy="553680"/>
            <a:chOff x="0" y="379440"/>
            <a:chExt cx="1123200" cy="553680"/>
          </a:xfrm>
        </p:grpSpPr>
        <p:grpSp>
          <p:nvGrpSpPr>
            <p:cNvPr id="89" name="Google Shape;89;p24"/>
            <p:cNvGrpSpPr/>
            <p:nvPr/>
          </p:nvGrpSpPr>
          <p:grpSpPr>
            <a:xfrm>
              <a:off x="0" y="379440"/>
              <a:ext cx="481320" cy="553680"/>
              <a:chOff x="0" y="379440"/>
              <a:chExt cx="481320" cy="553680"/>
            </a:xfrm>
          </p:grpSpPr>
          <p:sp>
            <p:nvSpPr>
              <p:cNvPr id="90" name="Google Shape;90;p24"/>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4"/>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4"/>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4"/>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 name="Google Shape;94;p24"/>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4"/>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4"/>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4"/>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4"/>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4"/>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4"/>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4"/>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 name="Google Shape;102;p24"/>
          <p:cNvGrpSpPr/>
          <p:nvPr/>
        </p:nvGrpSpPr>
        <p:grpSpPr>
          <a:xfrm>
            <a:off x="0" y="6706080"/>
            <a:ext cx="12191760" cy="150120"/>
            <a:chOff x="0" y="6706080"/>
            <a:chExt cx="12191760" cy="150120"/>
          </a:xfrm>
        </p:grpSpPr>
        <p:sp>
          <p:nvSpPr>
            <p:cNvPr id="103" name="Google Shape;103;p24"/>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4"/>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5" name="Google Shape;105;p24"/>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24"/>
          <p:cNvSpPr txBox="1"/>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55" name="Shape 155"/>
        <p:cNvGrpSpPr/>
        <p:nvPr/>
      </p:nvGrpSpPr>
      <p:grpSpPr>
        <a:xfrm>
          <a:off x="0" y="0"/>
          <a:ext cx="0" cy="0"/>
          <a:chOff x="0" y="0"/>
          <a:chExt cx="0" cy="0"/>
        </a:xfrm>
      </p:grpSpPr>
      <p:sp>
        <p:nvSpPr>
          <p:cNvPr id="156" name="Google Shape;156;p26"/>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6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ibaotu.com</a:t>
            </a:r>
            <a:endParaRPr sz="6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57" name="Google Shape;157;p26"/>
          <p:cNvGrpSpPr/>
          <p:nvPr/>
        </p:nvGrpSpPr>
        <p:grpSpPr>
          <a:xfrm>
            <a:off x="0" y="379800"/>
            <a:ext cx="1946160" cy="553320"/>
            <a:chOff x="0" y="379800"/>
            <a:chExt cx="1946160" cy="553320"/>
          </a:xfrm>
        </p:grpSpPr>
        <p:sp>
          <p:nvSpPr>
            <p:cNvPr id="158" name="Google Shape;158;p26"/>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6"/>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60" name="Google Shape;160;p26"/>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6"/>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 name="Google Shape;162;p26"/>
          <p:cNvGrpSpPr/>
          <p:nvPr/>
        </p:nvGrpSpPr>
        <p:grpSpPr>
          <a:xfrm>
            <a:off x="0" y="379440"/>
            <a:ext cx="1123200" cy="553680"/>
            <a:chOff x="0" y="379440"/>
            <a:chExt cx="1123200" cy="553680"/>
          </a:xfrm>
        </p:grpSpPr>
        <p:grpSp>
          <p:nvGrpSpPr>
            <p:cNvPr id="163" name="Google Shape;163;p26"/>
            <p:cNvGrpSpPr/>
            <p:nvPr/>
          </p:nvGrpSpPr>
          <p:grpSpPr>
            <a:xfrm>
              <a:off x="0" y="379440"/>
              <a:ext cx="481320" cy="553680"/>
              <a:chOff x="0" y="379440"/>
              <a:chExt cx="481320" cy="553680"/>
            </a:xfrm>
          </p:grpSpPr>
          <p:sp>
            <p:nvSpPr>
              <p:cNvPr id="164" name="Google Shape;164;p26"/>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6"/>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6"/>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6"/>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 name="Google Shape;168;p26"/>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6"/>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6"/>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6"/>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6"/>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6"/>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6"/>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6"/>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 name="Google Shape;176;p26"/>
          <p:cNvGrpSpPr/>
          <p:nvPr/>
        </p:nvGrpSpPr>
        <p:grpSpPr>
          <a:xfrm>
            <a:off x="0" y="6706080"/>
            <a:ext cx="12191760" cy="150120"/>
            <a:chOff x="0" y="6706080"/>
            <a:chExt cx="12191760" cy="150120"/>
          </a:xfrm>
        </p:grpSpPr>
        <p:sp>
          <p:nvSpPr>
            <p:cNvPr id="177" name="Google Shape;177;p26"/>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6"/>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9" name="Google Shape;179;p26"/>
          <p:cNvSpPr txBox="1"/>
          <p:nvPr>
            <p:ph type="body" idx="1"/>
          </p:nvPr>
        </p:nvSpPr>
        <p:spPr>
          <a:xfrm>
            <a:off x="768960" y="1781640"/>
            <a:ext cx="2143080" cy="214524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180" name="Google Shape;180;p26"/>
          <p:cNvSpPr txBox="1"/>
          <p:nvPr>
            <p:ph type="body" idx="2"/>
          </p:nvPr>
        </p:nvSpPr>
        <p:spPr>
          <a:xfrm>
            <a:off x="2899080" y="3915360"/>
            <a:ext cx="2144880" cy="213480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181" name="Google Shape;181;p26"/>
          <p:cNvSpPr txBox="1"/>
          <p:nvPr>
            <p:ph type="body" idx="3"/>
          </p:nvPr>
        </p:nvSpPr>
        <p:spPr>
          <a:xfrm>
            <a:off x="5034600" y="1781640"/>
            <a:ext cx="2133360" cy="213336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182" name="Google Shape;182;p26"/>
          <p:cNvSpPr txBox="1"/>
          <p:nvPr>
            <p:ph type="body" idx="4"/>
          </p:nvPr>
        </p:nvSpPr>
        <p:spPr>
          <a:xfrm>
            <a:off x="9300960" y="1781640"/>
            <a:ext cx="2123280" cy="213336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183" name="Google Shape;183;p26"/>
          <p:cNvSpPr txBox="1"/>
          <p:nvPr>
            <p:ph type="sldNum" idx="12"/>
          </p:nvPr>
        </p:nvSpPr>
        <p:spPr>
          <a:xfrm>
            <a:off x="11025360" y="490680"/>
            <a:ext cx="583920" cy="36468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ctr" rtl="0">
              <a:lnSpc>
                <a:spcPct val="100000"/>
              </a:lnSpc>
              <a:spcBef>
                <a:spcPts val="0"/>
              </a:spcBef>
              <a:buNone/>
              <a:defRPr sz="1100" b="0" i="1" strike="noStrike">
                <a:solidFill>
                  <a:srgbClr val="FF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ctr" rtl="0">
              <a:spcBef>
                <a:spcPts val="0"/>
              </a:spcBef>
              <a:spcAft>
                <a:spcPts val="0"/>
              </a:spcAft>
              <a:buNone/>
            </a:pPr>
            <a:fld id="{00000000-1234-1234-1234-123412341234}" type="slidenum">
              <a:rPr lang="en-US"/>
            </a:fld>
            <a:endParaRPr i="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4" name="Google Shape;184;p26"/>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33" name="Shape 233"/>
        <p:cNvGrpSpPr/>
        <p:nvPr/>
      </p:nvGrpSpPr>
      <p:grpSpPr>
        <a:xfrm>
          <a:off x="0" y="0"/>
          <a:ext cx="0" cy="0"/>
          <a:chOff x="0" y="0"/>
          <a:chExt cx="0" cy="0"/>
        </a:xfrm>
      </p:grpSpPr>
      <p:sp>
        <p:nvSpPr>
          <p:cNvPr id="234" name="Google Shape;234;p29"/>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6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ibaotu.com</a:t>
            </a:r>
            <a:endParaRPr sz="6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35" name="Google Shape;235;p29"/>
          <p:cNvGrpSpPr/>
          <p:nvPr/>
        </p:nvGrpSpPr>
        <p:grpSpPr>
          <a:xfrm>
            <a:off x="0" y="379800"/>
            <a:ext cx="1946160" cy="553320"/>
            <a:chOff x="0" y="379800"/>
            <a:chExt cx="1946160" cy="553320"/>
          </a:xfrm>
        </p:grpSpPr>
        <p:sp>
          <p:nvSpPr>
            <p:cNvPr id="236" name="Google Shape;236;p29"/>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9"/>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238" name="Google Shape;238;p29"/>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9"/>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29"/>
          <p:cNvGrpSpPr/>
          <p:nvPr/>
        </p:nvGrpSpPr>
        <p:grpSpPr>
          <a:xfrm>
            <a:off x="0" y="379440"/>
            <a:ext cx="1123200" cy="553680"/>
            <a:chOff x="0" y="379440"/>
            <a:chExt cx="1123200" cy="553680"/>
          </a:xfrm>
        </p:grpSpPr>
        <p:grpSp>
          <p:nvGrpSpPr>
            <p:cNvPr id="241" name="Google Shape;241;p29"/>
            <p:cNvGrpSpPr/>
            <p:nvPr/>
          </p:nvGrpSpPr>
          <p:grpSpPr>
            <a:xfrm>
              <a:off x="0" y="379440"/>
              <a:ext cx="481320" cy="553680"/>
              <a:chOff x="0" y="379440"/>
              <a:chExt cx="481320" cy="553680"/>
            </a:xfrm>
          </p:grpSpPr>
          <p:sp>
            <p:nvSpPr>
              <p:cNvPr id="242" name="Google Shape;242;p29"/>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9"/>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9"/>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9"/>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6" name="Google Shape;246;p29"/>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9"/>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9"/>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9"/>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9"/>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9"/>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9"/>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9"/>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29"/>
          <p:cNvGrpSpPr/>
          <p:nvPr/>
        </p:nvGrpSpPr>
        <p:grpSpPr>
          <a:xfrm>
            <a:off x="0" y="6706080"/>
            <a:ext cx="12191760" cy="150120"/>
            <a:chOff x="0" y="6706080"/>
            <a:chExt cx="12191760" cy="150120"/>
          </a:xfrm>
        </p:grpSpPr>
        <p:sp>
          <p:nvSpPr>
            <p:cNvPr id="255" name="Google Shape;255;p29"/>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9"/>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7" name="Google Shape;257;p29"/>
          <p:cNvSpPr txBox="1"/>
          <p:nvPr>
            <p:ph type="body" idx="1"/>
          </p:nvPr>
        </p:nvSpPr>
        <p:spPr>
          <a:xfrm>
            <a:off x="5406480" y="1606680"/>
            <a:ext cx="3187800" cy="206640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258" name="Google Shape;258;p29"/>
          <p:cNvSpPr txBox="1"/>
          <p:nvPr>
            <p:ph type="body" idx="2"/>
          </p:nvPr>
        </p:nvSpPr>
        <p:spPr>
          <a:xfrm>
            <a:off x="5406480" y="3968640"/>
            <a:ext cx="1445040" cy="204408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259" name="Google Shape;259;p29"/>
          <p:cNvSpPr txBox="1"/>
          <p:nvPr>
            <p:ph type="body" idx="3"/>
          </p:nvPr>
        </p:nvSpPr>
        <p:spPr>
          <a:xfrm>
            <a:off x="7161480" y="3968640"/>
            <a:ext cx="1445040" cy="204408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260" name="Google Shape;260;p29"/>
          <p:cNvSpPr txBox="1"/>
          <p:nvPr>
            <p:ph type="body" idx="4"/>
          </p:nvPr>
        </p:nvSpPr>
        <p:spPr>
          <a:xfrm>
            <a:off x="8904240" y="1606680"/>
            <a:ext cx="2080440" cy="4406040"/>
          </a:xfrm>
          <a:prstGeom prst="rect">
            <a:avLst/>
          </a:prstGeom>
          <a:noFill/>
          <a:ln>
            <a:noFill/>
          </a:ln>
        </p:spPr>
        <p:txBody>
          <a:bodyPr spcFirstLastPara="1" wrap="square" lIns="91425" tIns="45700" rIns="91425" bIns="45700" anchor="ctr"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
        <p:nvSpPr>
          <p:cNvPr id="261" name="Google Shape;261;p29"/>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10" name="Shape 310"/>
        <p:cNvGrpSpPr/>
        <p:nvPr/>
      </p:nvGrpSpPr>
      <p:grpSpPr>
        <a:xfrm>
          <a:off x="0" y="0"/>
          <a:ext cx="0" cy="0"/>
          <a:chOff x="0" y="0"/>
          <a:chExt cx="0" cy="0"/>
        </a:xfrm>
      </p:grpSpPr>
      <p:sp>
        <p:nvSpPr>
          <p:cNvPr id="311" name="Google Shape;311;p31"/>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6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ibaotu.com</a:t>
            </a:r>
            <a:endParaRPr sz="6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12" name="Google Shape;312;p31"/>
          <p:cNvGrpSpPr/>
          <p:nvPr/>
        </p:nvGrpSpPr>
        <p:grpSpPr>
          <a:xfrm>
            <a:off x="0" y="379800"/>
            <a:ext cx="1946160" cy="553320"/>
            <a:chOff x="0" y="379800"/>
            <a:chExt cx="1946160" cy="553320"/>
          </a:xfrm>
        </p:grpSpPr>
        <p:sp>
          <p:nvSpPr>
            <p:cNvPr id="313" name="Google Shape;313;p3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15" name="Google Shape;315;p3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 name="Google Shape;317;p31"/>
          <p:cNvGrpSpPr/>
          <p:nvPr/>
        </p:nvGrpSpPr>
        <p:grpSpPr>
          <a:xfrm>
            <a:off x="0" y="379440"/>
            <a:ext cx="1123200" cy="553680"/>
            <a:chOff x="0" y="379440"/>
            <a:chExt cx="1123200" cy="553680"/>
          </a:xfrm>
        </p:grpSpPr>
        <p:grpSp>
          <p:nvGrpSpPr>
            <p:cNvPr id="318" name="Google Shape;318;p31"/>
            <p:cNvGrpSpPr/>
            <p:nvPr/>
          </p:nvGrpSpPr>
          <p:grpSpPr>
            <a:xfrm>
              <a:off x="0" y="379440"/>
              <a:ext cx="481320" cy="553680"/>
              <a:chOff x="0" y="379440"/>
              <a:chExt cx="481320" cy="553680"/>
            </a:xfrm>
          </p:grpSpPr>
          <p:sp>
            <p:nvSpPr>
              <p:cNvPr id="319" name="Google Shape;319;p3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3" name="Google Shape;323;p3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 name="Google Shape;331;p31"/>
          <p:cNvGrpSpPr/>
          <p:nvPr/>
        </p:nvGrpSpPr>
        <p:grpSpPr>
          <a:xfrm>
            <a:off x="0" y="6706080"/>
            <a:ext cx="12191760" cy="150120"/>
            <a:chOff x="0" y="6706080"/>
            <a:chExt cx="12191760" cy="150120"/>
          </a:xfrm>
        </p:grpSpPr>
        <p:sp>
          <p:nvSpPr>
            <p:cNvPr id="332" name="Google Shape;332;p3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4" name="Google Shape;334;p31"/>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5" name="Google Shape;335;p31"/>
          <p:cNvSpPr txBox="1"/>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84" name="Shape 384"/>
        <p:cNvGrpSpPr/>
        <p:nvPr/>
      </p:nvGrpSpPr>
      <p:grpSpPr>
        <a:xfrm>
          <a:off x="0" y="0"/>
          <a:ext cx="0" cy="0"/>
          <a:chOff x="0" y="0"/>
          <a:chExt cx="0" cy="0"/>
        </a:xfrm>
      </p:grpSpPr>
      <p:sp>
        <p:nvSpPr>
          <p:cNvPr id="385" name="Google Shape;385;p33"/>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3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感谢您下载包图网平台上提供的PPT作品，为了您和包图网以及原创作者的利益，请勿复制、传播、销售，否则将承担法律责任！包图网将对作品进行维权，按照传播下载次数进行十倍的索取赔偿！</a:t>
            </a:r>
            <a:endParaRPr sz="3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600" b="0" strike="noStrik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ibaotu.com</a:t>
            </a:r>
            <a:endParaRPr sz="6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86" name="Google Shape;386;p33"/>
          <p:cNvGrpSpPr/>
          <p:nvPr/>
        </p:nvGrpSpPr>
        <p:grpSpPr>
          <a:xfrm>
            <a:off x="0" y="379800"/>
            <a:ext cx="1946160" cy="553320"/>
            <a:chOff x="0" y="379800"/>
            <a:chExt cx="1946160" cy="553320"/>
          </a:xfrm>
        </p:grpSpPr>
        <p:sp>
          <p:nvSpPr>
            <p:cNvPr id="387" name="Google Shape;387;p33"/>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33"/>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89" name="Google Shape;389;p33"/>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33"/>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1" name="Google Shape;391;p33"/>
          <p:cNvGrpSpPr/>
          <p:nvPr/>
        </p:nvGrpSpPr>
        <p:grpSpPr>
          <a:xfrm>
            <a:off x="0" y="379440"/>
            <a:ext cx="1123200" cy="553680"/>
            <a:chOff x="0" y="379440"/>
            <a:chExt cx="1123200" cy="553680"/>
          </a:xfrm>
        </p:grpSpPr>
        <p:grpSp>
          <p:nvGrpSpPr>
            <p:cNvPr id="392" name="Google Shape;392;p33"/>
            <p:cNvGrpSpPr/>
            <p:nvPr/>
          </p:nvGrpSpPr>
          <p:grpSpPr>
            <a:xfrm>
              <a:off x="0" y="379440"/>
              <a:ext cx="481320" cy="553680"/>
              <a:chOff x="0" y="379440"/>
              <a:chExt cx="481320" cy="553680"/>
            </a:xfrm>
          </p:grpSpPr>
          <p:sp>
            <p:nvSpPr>
              <p:cNvPr id="393" name="Google Shape;393;p33"/>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3"/>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3"/>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3"/>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7" name="Google Shape;397;p33"/>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3"/>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3"/>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3"/>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3"/>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3"/>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33"/>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3"/>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 name="Google Shape;405;p33"/>
          <p:cNvGrpSpPr/>
          <p:nvPr/>
        </p:nvGrpSpPr>
        <p:grpSpPr>
          <a:xfrm>
            <a:off x="0" y="6706080"/>
            <a:ext cx="12191760" cy="150120"/>
            <a:chOff x="0" y="6706080"/>
            <a:chExt cx="12191760" cy="150120"/>
          </a:xfrm>
        </p:grpSpPr>
        <p:sp>
          <p:nvSpPr>
            <p:cNvPr id="406" name="Google Shape;406;p33"/>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3"/>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8" name="Google Shape;408;p33"/>
          <p:cNvSpPr txBox="1"/>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9" name="Google Shape;409;p33"/>
          <p:cNvSpPr txBox="1"/>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1.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5.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5.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sp>
        <p:nvSpPr>
          <p:cNvPr id="463" name="Google Shape;463;p1"/>
          <p:cNvSpPr txBox="1"/>
          <p:nvPr/>
        </p:nvSpPr>
        <p:spPr>
          <a:xfrm>
            <a:off x="3241436" y="1492722"/>
            <a:ext cx="731963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rgbClr val="ED1C2A"/>
                </a:solidFill>
                <a:latin typeface="Arial" panose="020B0604020202020204"/>
                <a:ea typeface="Arial" panose="020B0604020202020204"/>
                <a:cs typeface="Arial" panose="020B0604020202020204"/>
                <a:sym typeface="Arial" panose="020B0604020202020204"/>
              </a:rPr>
              <a:t>ĐỒ ÁN TỐT NGHIỆP</a:t>
            </a:r>
            <a:endParaRPr sz="5400" b="1">
              <a:solidFill>
                <a:srgbClr val="ED1C2A"/>
              </a:solidFill>
              <a:latin typeface="Arial" panose="020B0604020202020204"/>
              <a:ea typeface="Arial" panose="020B0604020202020204"/>
              <a:cs typeface="Arial" panose="020B0604020202020204"/>
              <a:sym typeface="Arial" panose="020B0604020202020204"/>
            </a:endParaRPr>
          </a:p>
        </p:txBody>
      </p:sp>
      <p:sp>
        <p:nvSpPr>
          <p:cNvPr id="464" name="Google Shape;464;p1"/>
          <p:cNvSpPr txBox="1"/>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65" name="Google Shape;465;p1"/>
          <p:cNvSpPr txBox="1"/>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Khoa công nghệ thông tin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67" name="Google Shape;467;p1"/>
          <p:cNvSpPr txBox="1"/>
          <p:nvPr/>
        </p:nvSpPr>
        <p:spPr>
          <a:xfrm>
            <a:off x="3255010" y="5408295"/>
            <a:ext cx="8906510"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a:solidFill>
                  <a:schemeClr val="dk1"/>
                </a:solidFill>
                <a:latin typeface="Arial" panose="020B0604020202020204"/>
                <a:ea typeface="Arial" panose="020B0604020202020204"/>
                <a:cs typeface="Arial" panose="020B0604020202020204"/>
                <a:sym typeface="Arial" panose="020B0604020202020204"/>
              </a:rPr>
              <a:t>Sinh viên thực hiện : Nguyễn Châu Trường </a:t>
            </a:r>
            <a:r>
              <a:rPr lang="vi-VN" sz="2800" b="1">
                <a:solidFill>
                  <a:schemeClr val="dk1"/>
                </a:solidFill>
                <a:latin typeface="Arial" panose="020B0604020202020204"/>
                <a:ea typeface="Arial" panose="020B0604020202020204"/>
                <a:cs typeface="Arial" panose="020B0604020202020204"/>
                <a:sym typeface="Arial" panose="020B0604020202020204"/>
              </a:rPr>
              <a:t>Giang</a:t>
            </a:r>
            <a:endParaRPr lang="vi-VN" sz="2800" b="1">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1"/>
          <p:cNvSpPr txBox="1"/>
          <p:nvPr/>
        </p:nvSpPr>
        <p:spPr>
          <a:xfrm>
            <a:off x="3256421" y="2416234"/>
            <a:ext cx="849786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altLang="en-US" sz="2800" b="1">
                <a:solidFill>
                  <a:schemeClr val="dk1"/>
                </a:solidFill>
                <a:latin typeface="Arial" panose="020B0604020202020204"/>
                <a:ea typeface="Arial" panose="020B0604020202020204"/>
                <a:cs typeface="Arial" panose="020B0604020202020204"/>
                <a:sym typeface="Arial" panose="020B0604020202020204"/>
              </a:rPr>
              <a:t>Giảng viên: Cao Thiên </a:t>
            </a:r>
            <a:r>
              <a:rPr lang="vi-VN" altLang="en-US" sz="2800" b="1">
                <a:solidFill>
                  <a:schemeClr val="dk1"/>
                </a:solidFill>
                <a:latin typeface="Arial" panose="020B0604020202020204"/>
                <a:ea typeface="Arial" panose="020B0604020202020204"/>
                <a:cs typeface="Arial" panose="020B0604020202020204"/>
                <a:sym typeface="Arial" panose="020B0604020202020204"/>
              </a:rPr>
              <a:t>Tài</a:t>
            </a:r>
            <a:endParaRPr lang="vi-VN" altLang="en-US" sz="2800" b="1">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1"/>
          <p:cNvSpPr/>
          <p:nvPr/>
        </p:nvSpPr>
        <p:spPr>
          <a:xfrm>
            <a:off x="1219200" y="284909"/>
            <a:ext cx="11437818" cy="7054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4000" b="1" cap="none">
                <a:solidFill>
                  <a:srgbClr val="0070C0"/>
                </a:solidFill>
                <a:latin typeface="Arial" panose="020B0604020202020204"/>
                <a:ea typeface="Arial" panose="020B0604020202020204"/>
                <a:cs typeface="Arial" panose="020B0604020202020204"/>
                <a:sym typeface="Arial" panose="020B0604020202020204"/>
              </a:rPr>
              <a:t>Trường Cao Đẳng Sài </a:t>
            </a:r>
            <a:r>
              <a:rPr lang="vi-VN" sz="4000" b="1" cap="none">
                <a:solidFill>
                  <a:srgbClr val="0070C0"/>
                </a:solidFill>
                <a:latin typeface="Arial" panose="020B0604020202020204"/>
                <a:ea typeface="Arial" panose="020B0604020202020204"/>
                <a:cs typeface="Arial" panose="020B0604020202020204"/>
                <a:sym typeface="Arial" panose="020B0604020202020204"/>
              </a:rPr>
              <a:t>Gòn</a:t>
            </a:r>
            <a:endParaRPr lang="vi-VN" sz="4000" b="1" cap="none">
              <a:solidFill>
                <a:srgbClr val="0070C0"/>
              </a:solidFill>
              <a:latin typeface="Arial" panose="020B0604020202020204"/>
              <a:ea typeface="Arial" panose="020B0604020202020204"/>
              <a:cs typeface="Arial" panose="020B0604020202020204"/>
              <a:sym typeface="Arial" panose="020B0604020202020204"/>
            </a:endParaRPr>
          </a:p>
        </p:txBody>
      </p:sp>
      <p:sp>
        <p:nvSpPr>
          <p:cNvPr id="471" name="Google Shape;471;p1"/>
          <p:cNvSpPr/>
          <p:nvPr/>
        </p:nvSpPr>
        <p:spPr>
          <a:xfrm>
            <a:off x="3720298" y="974009"/>
            <a:ext cx="596509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cap="none">
                <a:solidFill>
                  <a:schemeClr val="accent4"/>
                </a:solidFill>
                <a:latin typeface="Arial" panose="020B0604020202020204"/>
                <a:ea typeface="Arial" panose="020B0604020202020204"/>
                <a:cs typeface="Arial" panose="020B0604020202020204"/>
                <a:sym typeface="Arial" panose="020B0604020202020204"/>
              </a:rPr>
              <a:t>KHOA CÔNG NGHỆ THÔNG TIN</a:t>
            </a:r>
            <a:endParaRPr sz="2800" b="1" cap="none">
              <a:solidFill>
                <a:schemeClr val="accent4"/>
              </a:solidFill>
              <a:latin typeface="Arial" panose="020B0604020202020204"/>
              <a:ea typeface="Arial" panose="020B0604020202020204"/>
              <a:cs typeface="Arial" panose="020B0604020202020204"/>
              <a:sym typeface="Arial" panose="020B0604020202020204"/>
            </a:endParaRPr>
          </a:p>
        </p:txBody>
      </p:sp>
      <p:sp>
        <p:nvSpPr>
          <p:cNvPr id="473" name="Google Shape;473;p1"/>
          <p:cNvSpPr/>
          <p:nvPr/>
        </p:nvSpPr>
        <p:spPr>
          <a:xfrm>
            <a:off x="9803" y="381000"/>
            <a:ext cx="294997" cy="707886"/>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1" descr="download"/>
          <p:cNvPicPr>
            <a:picLocks noChangeAspect="1"/>
          </p:cNvPicPr>
          <p:nvPr/>
        </p:nvPicPr>
        <p:blipFill>
          <a:blip r:embed="rId1"/>
          <a:stretch>
            <a:fillRect/>
          </a:stretch>
        </p:blipFill>
        <p:spPr>
          <a:xfrm>
            <a:off x="21590" y="0"/>
            <a:ext cx="2857500" cy="1600200"/>
          </a:xfrm>
          <a:prstGeom prst="rect">
            <a:avLst/>
          </a:prstGeom>
        </p:spPr>
      </p:pic>
      <p:sp>
        <p:nvSpPr>
          <p:cNvPr id="3" name="Text Box 2"/>
          <p:cNvSpPr txBox="1"/>
          <p:nvPr/>
        </p:nvSpPr>
        <p:spPr>
          <a:xfrm>
            <a:off x="3241675" y="3389630"/>
            <a:ext cx="7888605" cy="521970"/>
          </a:xfrm>
          <a:prstGeom prst="rect">
            <a:avLst/>
          </a:prstGeom>
          <a:noFill/>
        </p:spPr>
        <p:txBody>
          <a:bodyPr wrap="square" rtlCol="0" anchor="t">
            <a:spAutoFit/>
          </a:bodyPr>
          <a:p>
            <a:r>
              <a:rPr lang="en-US" sz="2800" b="1">
                <a:solidFill>
                  <a:schemeClr val="dk1"/>
                </a:solidFill>
                <a:sym typeface="Arial" panose="020B0604020202020204"/>
              </a:rPr>
              <a:t>Sinh viên thực hiện: </a:t>
            </a:r>
            <a:r>
              <a:rPr lang="vi-VN" altLang="en-US" sz="2800" b="1">
                <a:solidFill>
                  <a:schemeClr val="dk1"/>
                </a:solidFill>
                <a:sym typeface="Arial" panose="020B0604020202020204"/>
              </a:rPr>
              <a:t>Đinh Quốc </a:t>
            </a:r>
            <a:r>
              <a:rPr lang="vi-VN" altLang="en-US" sz="2800" b="1">
                <a:solidFill>
                  <a:schemeClr val="dk1"/>
                </a:solidFill>
                <a:sym typeface="Arial" panose="020B0604020202020204"/>
              </a:rPr>
              <a:t>Hưng</a:t>
            </a:r>
            <a:endParaRPr lang="vi-VN" altLang="en-US" sz="2800" b="1">
              <a:solidFill>
                <a:schemeClr val="dk1"/>
              </a:solidFill>
              <a:sym typeface="Arial" panose="020B0604020202020204"/>
            </a:endParaRPr>
          </a:p>
        </p:txBody>
      </p:sp>
      <p:sp>
        <p:nvSpPr>
          <p:cNvPr id="4" name="Text Box 3"/>
          <p:cNvSpPr txBox="1"/>
          <p:nvPr/>
        </p:nvSpPr>
        <p:spPr>
          <a:xfrm>
            <a:off x="3256280" y="3902710"/>
            <a:ext cx="6096000" cy="521970"/>
          </a:xfrm>
          <a:prstGeom prst="rect">
            <a:avLst/>
          </a:prstGeom>
          <a:noFill/>
        </p:spPr>
        <p:txBody>
          <a:bodyPr wrap="square" rtlCol="0" anchor="t">
            <a:spAutoFit/>
          </a:bodyPr>
          <a:p>
            <a:pPr marL="0" marR="0" lvl="0" indent="0" algn="l" rtl="0">
              <a:spcBef>
                <a:spcPts val="0"/>
              </a:spcBef>
              <a:spcAft>
                <a:spcPts val="0"/>
              </a:spcAft>
              <a:buNone/>
            </a:pPr>
            <a:r>
              <a:rPr lang="en-US" sz="2800" b="1">
                <a:solidFill>
                  <a:schemeClr val="dk1"/>
                </a:solidFill>
                <a:sym typeface="Arial" panose="020B0604020202020204"/>
              </a:rPr>
              <a:t>MSV:</a:t>
            </a:r>
            <a:r>
              <a:rPr lang="vi-VN" altLang="en-US" sz="2800" b="1">
                <a:solidFill>
                  <a:schemeClr val="dk1"/>
                </a:solidFill>
                <a:sym typeface="Arial" panose="020B0604020202020204"/>
              </a:rPr>
              <a:t> 22-0-21226</a:t>
            </a:r>
            <a:r>
              <a:rPr lang="en-US" sz="2800" b="1">
                <a:solidFill>
                  <a:schemeClr val="dk1"/>
                </a:solidFill>
                <a:sym typeface="Arial" panose="020B0604020202020204"/>
              </a:rPr>
              <a:t> </a:t>
            </a:r>
            <a:endParaRPr lang="en-US" sz="2800" b="1">
              <a:solidFill>
                <a:schemeClr val="dk1"/>
              </a:solidFill>
              <a:sym typeface="Arial" panose="020B0604020202020204"/>
            </a:endParaRPr>
          </a:p>
        </p:txBody>
      </p:sp>
      <p:sp>
        <p:nvSpPr>
          <p:cNvPr id="5" name="Text Box 4"/>
          <p:cNvSpPr txBox="1"/>
          <p:nvPr/>
        </p:nvSpPr>
        <p:spPr>
          <a:xfrm>
            <a:off x="3255010" y="4364355"/>
            <a:ext cx="8637270" cy="521970"/>
          </a:xfrm>
          <a:prstGeom prst="rect">
            <a:avLst/>
          </a:prstGeom>
          <a:noFill/>
        </p:spPr>
        <p:txBody>
          <a:bodyPr wrap="square" rtlCol="0" anchor="t">
            <a:spAutoFit/>
          </a:bodyPr>
          <a:p>
            <a:r>
              <a:rPr lang="en-US" sz="2800" b="1">
                <a:solidFill>
                  <a:schemeClr val="dk1"/>
                </a:solidFill>
                <a:sym typeface="Arial" panose="020B0604020202020204"/>
              </a:rPr>
              <a:t>Sinh viên thực hiện: </a:t>
            </a:r>
            <a:r>
              <a:rPr lang="vi-VN" altLang="en-US" sz="2800" b="1">
                <a:solidFill>
                  <a:schemeClr val="dk1"/>
                </a:solidFill>
                <a:sym typeface="Arial" panose="020B0604020202020204"/>
              </a:rPr>
              <a:t>Nguyễn Minh </a:t>
            </a:r>
            <a:r>
              <a:rPr lang="vi-VN" altLang="en-US" sz="2800" b="1">
                <a:solidFill>
                  <a:schemeClr val="dk1"/>
                </a:solidFill>
                <a:sym typeface="Arial" panose="020B0604020202020204"/>
              </a:rPr>
              <a:t>Thư</a:t>
            </a:r>
            <a:endParaRPr lang="vi-VN" altLang="en-US" sz="2800" b="1">
              <a:solidFill>
                <a:schemeClr val="dk1"/>
              </a:solidFill>
              <a:sym typeface="Arial" panose="020B0604020202020204"/>
            </a:endParaRPr>
          </a:p>
        </p:txBody>
      </p:sp>
      <p:sp>
        <p:nvSpPr>
          <p:cNvPr id="6" name="Text Box 5"/>
          <p:cNvSpPr txBox="1"/>
          <p:nvPr/>
        </p:nvSpPr>
        <p:spPr>
          <a:xfrm>
            <a:off x="3241675" y="4885055"/>
            <a:ext cx="6096000" cy="521970"/>
          </a:xfrm>
          <a:prstGeom prst="rect">
            <a:avLst/>
          </a:prstGeom>
          <a:noFill/>
        </p:spPr>
        <p:txBody>
          <a:bodyPr wrap="square" rtlCol="0" anchor="t">
            <a:spAutoFit/>
          </a:bodyPr>
          <a:p>
            <a:pPr marL="0" marR="0" lvl="0" indent="0" algn="l" rtl="0">
              <a:spcBef>
                <a:spcPts val="0"/>
              </a:spcBef>
              <a:spcAft>
                <a:spcPts val="0"/>
              </a:spcAft>
              <a:buNone/>
            </a:pPr>
            <a:r>
              <a:rPr lang="en-US" sz="2800" b="1">
                <a:solidFill>
                  <a:schemeClr val="dk1"/>
                </a:solidFill>
                <a:sym typeface="Arial" panose="020B0604020202020204"/>
              </a:rPr>
              <a:t>MSV:</a:t>
            </a:r>
            <a:r>
              <a:rPr lang="vi-VN" altLang="en-US" sz="2800" b="1">
                <a:solidFill>
                  <a:schemeClr val="dk1"/>
                </a:solidFill>
                <a:sym typeface="Arial" panose="020B0604020202020204"/>
              </a:rPr>
              <a:t> 22-0-21093</a:t>
            </a:r>
            <a:r>
              <a:rPr lang="en-US" sz="2800" b="1">
                <a:solidFill>
                  <a:schemeClr val="dk1"/>
                </a:solidFill>
                <a:sym typeface="Arial" panose="020B0604020202020204"/>
              </a:rPr>
              <a:t> </a:t>
            </a:r>
            <a:endParaRPr lang="vi-VN" altLang="en-US" sz="2800" b="1">
              <a:solidFill>
                <a:schemeClr val="dk1"/>
              </a:solidFill>
              <a:sym typeface="Arial" panose="020B0604020202020204"/>
            </a:endParaRPr>
          </a:p>
        </p:txBody>
      </p:sp>
      <p:sp>
        <p:nvSpPr>
          <p:cNvPr id="7" name="Text Box 6"/>
          <p:cNvSpPr txBox="1"/>
          <p:nvPr/>
        </p:nvSpPr>
        <p:spPr>
          <a:xfrm>
            <a:off x="3241675" y="5867400"/>
            <a:ext cx="6096000" cy="521970"/>
          </a:xfrm>
          <a:prstGeom prst="rect">
            <a:avLst/>
          </a:prstGeom>
          <a:noFill/>
        </p:spPr>
        <p:txBody>
          <a:bodyPr wrap="square" rtlCol="0" anchor="t">
            <a:spAutoFit/>
          </a:bodyPr>
          <a:p>
            <a:pPr marL="0" marR="0" lvl="0" indent="0" algn="l" rtl="0">
              <a:spcBef>
                <a:spcPts val="0"/>
              </a:spcBef>
              <a:spcAft>
                <a:spcPts val="0"/>
              </a:spcAft>
              <a:buNone/>
            </a:pPr>
            <a:r>
              <a:rPr lang="en-US" sz="2800" b="1">
                <a:solidFill>
                  <a:schemeClr val="dk1"/>
                </a:solidFill>
                <a:sym typeface="Arial" panose="020B0604020202020204"/>
              </a:rPr>
              <a:t>MSV:</a:t>
            </a:r>
            <a:r>
              <a:rPr lang="vi-VN" altLang="en-US" sz="2800" b="1">
                <a:solidFill>
                  <a:schemeClr val="dk1"/>
                </a:solidFill>
                <a:sym typeface="Arial" panose="020B0604020202020204"/>
              </a:rPr>
              <a:t> 21-0-</a:t>
            </a:r>
            <a:r>
              <a:rPr lang="vi-VN" altLang="en-US" sz="2800" b="1">
                <a:solidFill>
                  <a:schemeClr val="dk1"/>
                </a:solidFill>
                <a:sym typeface="Arial" panose="020B0604020202020204"/>
              </a:rPr>
              <a:t>00676</a:t>
            </a:r>
            <a:endParaRPr lang="vi-VN" altLang="en-US" sz="2800" b="1">
              <a:solidFill>
                <a:schemeClr val="dk1"/>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19" name="Shape 719"/>
        <p:cNvGrpSpPr/>
        <p:nvPr/>
      </p:nvGrpSpPr>
      <p:grpSpPr>
        <a:xfrm>
          <a:off x="0" y="0"/>
          <a:ext cx="0" cy="0"/>
          <a:chOff x="0" y="0"/>
          <a:chExt cx="0" cy="0"/>
        </a:xfrm>
      </p:grpSpPr>
      <p:grpSp>
        <p:nvGrpSpPr>
          <p:cNvPr id="720" name="Google Shape;720;p10"/>
          <p:cNvGrpSpPr/>
          <p:nvPr/>
        </p:nvGrpSpPr>
        <p:grpSpPr>
          <a:xfrm>
            <a:off x="2386080" y="0"/>
            <a:ext cx="3314880" cy="6857640"/>
            <a:chOff x="2386080" y="0"/>
            <a:chExt cx="3314880" cy="6857640"/>
          </a:xfrm>
        </p:grpSpPr>
        <p:sp>
          <p:nvSpPr>
            <p:cNvPr id="721" name="Google Shape;721;p10"/>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10"/>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10"/>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10"/>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10"/>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10"/>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10"/>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10"/>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0"/>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10"/>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10"/>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0"/>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3" name="Google Shape;733;p10"/>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a:solidFill>
                  <a:srgbClr val="FF3737"/>
                </a:solidFill>
                <a:latin typeface="Calibri" panose="020F0502020204030204"/>
                <a:ea typeface="Calibri" panose="020F0502020204030204"/>
                <a:cs typeface="Calibri" panose="020F0502020204030204"/>
                <a:sym typeface="Calibri" panose="020F0502020204030204"/>
              </a:rPr>
              <a:t>Phần 02 :</a:t>
            </a:r>
            <a:endParaRPr sz="4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734" name="Google Shape;734;p10"/>
          <p:cNvGrpSpPr/>
          <p:nvPr/>
        </p:nvGrpSpPr>
        <p:grpSpPr>
          <a:xfrm>
            <a:off x="5867401" y="2495347"/>
            <a:ext cx="4937098" cy="2914853"/>
            <a:chOff x="5894486" y="1770109"/>
            <a:chExt cx="5259520" cy="365051"/>
          </a:xfrm>
        </p:grpSpPr>
        <p:sp>
          <p:nvSpPr>
            <p:cNvPr id="735" name="Google Shape;735;p10"/>
            <p:cNvSpPr/>
            <p:nvPr/>
          </p:nvSpPr>
          <p:spPr>
            <a:xfrm>
              <a:off x="5894486" y="1770109"/>
              <a:ext cx="5259520" cy="35829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6000" b="0" strike="noStrike">
                  <a:solidFill>
                    <a:schemeClr val="dk1"/>
                  </a:solidFill>
                  <a:latin typeface="Arial" panose="020B0604020202020204"/>
                  <a:ea typeface="Arial" panose="020B0604020202020204"/>
                  <a:cs typeface="Arial" panose="020B0604020202020204"/>
                  <a:sym typeface="Arial" panose="020B0604020202020204"/>
                </a:rPr>
                <a:t>MỤC TIÊU CỦA</a:t>
              </a:r>
              <a:endParaRPr lang="en-US" sz="60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6000" b="0" strike="noStrike">
                  <a:solidFill>
                    <a:schemeClr val="dk1"/>
                  </a:solidFill>
                  <a:latin typeface="Arial" panose="020B0604020202020204"/>
                  <a:ea typeface="Arial" panose="020B0604020202020204"/>
                  <a:cs typeface="Arial" panose="020B0604020202020204"/>
                  <a:sym typeface="Arial" panose="020B0604020202020204"/>
                </a:rPr>
                <a:t> ĐỀ TÀI</a:t>
              </a:r>
              <a:endParaRPr sz="60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36" name="Google Shape;736;p10"/>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panose="020F0502020204030204"/>
                  <a:ea typeface="Calibri" panose="020F0502020204030204"/>
                  <a:cs typeface="Calibri" panose="020F0502020204030204"/>
                  <a:sym typeface="Calibri" panose="020F0502020204030204"/>
                </a:rPr>
                <a:t>1</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737" name="Google Shape;737;p10"/>
          <p:cNvSpPr/>
          <p:nvPr/>
        </p:nvSpPr>
        <p:spPr>
          <a:xfrm>
            <a:off x="10161179" y="353844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10"/>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43" name="Shape 743"/>
        <p:cNvGrpSpPr/>
        <p:nvPr/>
      </p:nvGrpSpPr>
      <p:grpSpPr>
        <a:xfrm>
          <a:off x="0" y="0"/>
          <a:ext cx="0" cy="0"/>
          <a:chOff x="0" y="0"/>
          <a:chExt cx="0" cy="0"/>
        </a:xfrm>
      </p:grpSpPr>
      <p:grpSp>
        <p:nvGrpSpPr>
          <p:cNvPr id="744" name="Google Shape;744;p11"/>
          <p:cNvGrpSpPr/>
          <p:nvPr/>
        </p:nvGrpSpPr>
        <p:grpSpPr>
          <a:xfrm>
            <a:off x="1447489" y="1909742"/>
            <a:ext cx="3004031" cy="2711475"/>
            <a:chOff x="1132443" y="1646005"/>
            <a:chExt cx="4613157" cy="4662275"/>
          </a:xfrm>
        </p:grpSpPr>
        <p:sp>
          <p:nvSpPr>
            <p:cNvPr id="745" name="Google Shape;745;p11"/>
            <p:cNvSpPr/>
            <p:nvPr/>
          </p:nvSpPr>
          <p:spPr>
            <a:xfrm>
              <a:off x="1148400" y="1720800"/>
              <a:ext cx="4587480" cy="4587480"/>
            </a:xfrm>
            <a:prstGeom prst="arc">
              <a:avLst>
                <a:gd name="adj1" fmla="val 20230496"/>
                <a:gd name="adj2" fmla="val 21370915"/>
              </a:avLst>
            </a:pr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11"/>
            <p:cNvSpPr/>
            <p:nvPr/>
          </p:nvSpPr>
          <p:spPr>
            <a:xfrm>
              <a:off x="1158120" y="1720800"/>
              <a:ext cx="4587480" cy="4587480"/>
            </a:xfrm>
            <a:prstGeom prst="arc">
              <a:avLst>
                <a:gd name="adj1" fmla="val 43325"/>
                <a:gd name="adj2" fmla="val 3696807"/>
              </a:avLst>
            </a:prstGeom>
            <a:noFill/>
            <a:ln w="28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11"/>
            <p:cNvSpPr/>
            <p:nvPr/>
          </p:nvSpPr>
          <p:spPr>
            <a:xfrm>
              <a:off x="1454400" y="2017080"/>
              <a:ext cx="3994920" cy="399492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11"/>
            <p:cNvSpPr/>
            <p:nvPr/>
          </p:nvSpPr>
          <p:spPr>
            <a:xfrm>
              <a:off x="1810440" y="2373120"/>
              <a:ext cx="3282840" cy="328284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11"/>
            <p:cNvSpPr/>
            <p:nvPr/>
          </p:nvSpPr>
          <p:spPr>
            <a:xfrm>
              <a:off x="2170080" y="2732760"/>
              <a:ext cx="2563560" cy="25635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11"/>
            <p:cNvSpPr/>
            <p:nvPr/>
          </p:nvSpPr>
          <p:spPr>
            <a:xfrm>
              <a:off x="2471040" y="3047400"/>
              <a:ext cx="1934640" cy="193464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11"/>
            <p:cNvSpPr/>
            <p:nvPr/>
          </p:nvSpPr>
          <p:spPr>
            <a:xfrm>
              <a:off x="2735640" y="3312000"/>
              <a:ext cx="1405080" cy="140508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11"/>
            <p:cNvSpPr/>
            <p:nvPr/>
          </p:nvSpPr>
          <p:spPr>
            <a:xfrm>
              <a:off x="2964240" y="3540240"/>
              <a:ext cx="948600" cy="948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11"/>
            <p:cNvSpPr/>
            <p:nvPr/>
          </p:nvSpPr>
          <p:spPr>
            <a:xfrm>
              <a:off x="3198240" y="3774600"/>
              <a:ext cx="480240" cy="48024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 name="Google Shape;754;p11"/>
            <p:cNvGrpSpPr/>
            <p:nvPr/>
          </p:nvGrpSpPr>
          <p:grpSpPr>
            <a:xfrm>
              <a:off x="1132443" y="1646005"/>
              <a:ext cx="2387981" cy="2449707"/>
              <a:chOff x="1132443" y="1646005"/>
              <a:chExt cx="2387981" cy="2449707"/>
            </a:xfrm>
          </p:grpSpPr>
          <p:sp>
            <p:nvSpPr>
              <p:cNvPr id="755" name="Google Shape;755;p11"/>
              <p:cNvSpPr/>
              <p:nvPr/>
            </p:nvSpPr>
            <p:spPr>
              <a:xfrm rot="-2627400" flipH="1">
                <a:off x="2498040" y="1626480"/>
                <a:ext cx="68400" cy="278460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1"/>
              <p:cNvSpPr/>
              <p:nvPr/>
            </p:nvSpPr>
            <p:spPr>
              <a:xfrm rot="-2627400">
                <a:off x="2449080" y="1674360"/>
                <a:ext cx="68400" cy="278496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1"/>
              <p:cNvSpPr/>
              <p:nvPr/>
            </p:nvSpPr>
            <p:spPr>
              <a:xfrm rot="-8027400">
                <a:off x="1176120" y="2171880"/>
                <a:ext cx="717120" cy="426960"/>
              </a:xfrm>
              <a:prstGeom prst="parallelogram">
                <a:avLst>
                  <a:gd name="adj" fmla="val 57754"/>
                </a:avLst>
              </a:pr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11"/>
              <p:cNvSpPr/>
              <p:nvPr/>
            </p:nvSpPr>
            <p:spPr>
              <a:xfrm rot="2772600" flipH="1">
                <a:off x="1541160" y="1846800"/>
                <a:ext cx="717120" cy="376920"/>
              </a:xfrm>
              <a:prstGeom prst="parallelogram">
                <a:avLst>
                  <a:gd name="adj" fmla="val 65071"/>
                </a:avLst>
              </a:prstGeom>
              <a:solidFill>
                <a:srgbClr val="B3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9" name="Google Shape;759;p11"/>
            <p:cNvSpPr/>
            <p:nvPr/>
          </p:nvSpPr>
          <p:spPr>
            <a:xfrm>
              <a:off x="1148400" y="1720800"/>
              <a:ext cx="4587480" cy="4587480"/>
            </a:xfrm>
            <a:prstGeom prst="arc">
              <a:avLst>
                <a:gd name="adj1" fmla="val 19067119"/>
                <a:gd name="adj2" fmla="val 19881577"/>
              </a:avLst>
            </a:prstGeom>
            <a:noFill/>
            <a:ln w="284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 name="Google Shape;760;p11"/>
          <p:cNvGrpSpPr/>
          <p:nvPr/>
        </p:nvGrpSpPr>
        <p:grpSpPr>
          <a:xfrm>
            <a:off x="6397579" y="5147413"/>
            <a:ext cx="524880" cy="492840"/>
            <a:chOff x="6517080" y="5463720"/>
            <a:chExt cx="524880" cy="492840"/>
          </a:xfrm>
        </p:grpSpPr>
        <p:sp>
          <p:nvSpPr>
            <p:cNvPr id="761" name="Google Shape;761;p11"/>
            <p:cNvSpPr/>
            <p:nvPr/>
          </p:nvSpPr>
          <p:spPr>
            <a:xfrm>
              <a:off x="6772320" y="5735520"/>
              <a:ext cx="63360" cy="633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11"/>
            <p:cNvSpPr/>
            <p:nvPr/>
          </p:nvSpPr>
          <p:spPr>
            <a:xfrm>
              <a:off x="6517080" y="5463720"/>
              <a:ext cx="524880" cy="492840"/>
            </a:xfrm>
            <a:custGeom>
              <a:avLst/>
              <a:gdLst/>
              <a:ahLst/>
              <a:cxnLst/>
              <a:rect l="l" t="t" r="r" b="b"/>
              <a:pathLst>
                <a:path w="132" h="124" extrusionOk="0">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3" name="Google Shape;763;p11"/>
          <p:cNvGrpSpPr/>
          <p:nvPr/>
        </p:nvGrpSpPr>
        <p:grpSpPr>
          <a:xfrm>
            <a:off x="7179499" y="3271093"/>
            <a:ext cx="3785400" cy="1625541"/>
            <a:chOff x="7299000" y="3587400"/>
            <a:chExt cx="3785400" cy="1625541"/>
          </a:xfrm>
        </p:grpSpPr>
        <p:sp>
          <p:nvSpPr>
            <p:cNvPr id="764" name="Google Shape;764;p11"/>
            <p:cNvSpPr/>
            <p:nvPr/>
          </p:nvSpPr>
          <p:spPr>
            <a:xfrm>
              <a:off x="7299000" y="3940200"/>
              <a:ext cx="3785400" cy="1272741"/>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0" strike="noStrike">
                  <a:solidFill>
                    <a:srgbClr val="404040"/>
                  </a:solidFill>
                  <a:latin typeface="Calibri" panose="020F0502020204030204"/>
                  <a:ea typeface="Calibri" panose="020F0502020204030204"/>
                  <a:cs typeface="Calibri" panose="020F0502020204030204"/>
                  <a:sym typeface="Calibri" panose="020F0502020204030204"/>
                </a:rPr>
                <a:t>Các chức năng quản lý: Loại sản phẩm, Nhà cung cấp, Sản phẩm, Tin tức, Liên hệ, Slider, Đơn hàng, Mã giảm giá, Nhân viên, Khách hàng, Thống kê…v..v</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65" name="Google Shape;765;p11"/>
            <p:cNvSpPr/>
            <p:nvPr/>
          </p:nvSpPr>
          <p:spPr>
            <a:xfrm>
              <a:off x="7299000" y="3587400"/>
              <a:ext cx="3589920" cy="38160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1" strike="noStrike">
                  <a:solidFill>
                    <a:srgbClr val="262626"/>
                  </a:solidFill>
                  <a:latin typeface="Calibri" panose="020F0502020204030204"/>
                  <a:ea typeface="Calibri" panose="020F0502020204030204"/>
                  <a:cs typeface="Calibri" panose="020F0502020204030204"/>
                  <a:sym typeface="Calibri" panose="020F0502020204030204"/>
                </a:rPr>
                <a:t>Quản lý website đối với người quản lý</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66" name="Google Shape;766;p11"/>
          <p:cNvGrpSpPr/>
          <p:nvPr/>
        </p:nvGrpSpPr>
        <p:grpSpPr>
          <a:xfrm>
            <a:off x="7189219" y="4956613"/>
            <a:ext cx="3785400" cy="1034250"/>
            <a:chOff x="7308720" y="5272920"/>
            <a:chExt cx="3785400" cy="1034250"/>
          </a:xfrm>
        </p:grpSpPr>
        <p:sp>
          <p:nvSpPr>
            <p:cNvPr id="767" name="Google Shape;767;p11"/>
            <p:cNvSpPr/>
            <p:nvPr/>
          </p:nvSpPr>
          <p:spPr>
            <a:xfrm>
              <a:off x="7308720" y="5625360"/>
              <a:ext cx="3785400" cy="68181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0" strike="noStrike">
                  <a:solidFill>
                    <a:srgbClr val="404040"/>
                  </a:solidFill>
                  <a:latin typeface="Calibri" panose="020F0502020204030204"/>
                  <a:ea typeface="Calibri" panose="020F0502020204030204"/>
                  <a:cs typeface="Calibri" panose="020F0502020204030204"/>
                  <a:sym typeface="Calibri" panose="020F0502020204030204"/>
                </a:rPr>
                <a:t>Nâng cao chất lượng uy tín thương hiệu của cửa hàng đến người dùng.</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68" name="Google Shape;768;p11"/>
            <p:cNvSpPr/>
            <p:nvPr/>
          </p:nvSpPr>
          <p:spPr>
            <a:xfrm>
              <a:off x="7308720" y="5272920"/>
              <a:ext cx="358020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1">
                  <a:solidFill>
                    <a:srgbClr val="262626"/>
                  </a:solidFill>
                  <a:latin typeface="Calibri" panose="020F0502020204030204"/>
                  <a:ea typeface="Calibri" panose="020F0502020204030204"/>
                  <a:cs typeface="Calibri" panose="020F0502020204030204"/>
                  <a:sym typeface="Calibri" panose="020F0502020204030204"/>
                </a:rPr>
                <a:t>Phát triển thương hiệu của cửa hàng</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769" name="Google Shape;769;p11"/>
          <p:cNvSpPr/>
          <p:nvPr/>
        </p:nvSpPr>
        <p:spPr>
          <a:xfrm>
            <a:off x="1986746" y="375906"/>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202020"/>
                </a:solidFill>
                <a:latin typeface="Calibri" panose="020F0502020204030204"/>
                <a:ea typeface="Calibri" panose="020F0502020204030204"/>
                <a:cs typeface="Calibri" panose="020F0502020204030204"/>
                <a:sym typeface="Calibri" panose="020F0502020204030204"/>
              </a:rPr>
              <a:t>3. MỤC TIÊU ĐỀ TÀI</a:t>
            </a:r>
            <a:endParaRPr sz="2400" b="1" strike="noStrike">
              <a:solidFill>
                <a:srgbClr val="202020"/>
              </a:solidFill>
              <a:latin typeface="Arial" panose="020B0604020202020204"/>
              <a:ea typeface="Arial" panose="020B0604020202020204"/>
              <a:cs typeface="Arial" panose="020B0604020202020204"/>
              <a:sym typeface="Arial" panose="020B0604020202020204"/>
            </a:endParaRPr>
          </a:p>
        </p:txBody>
      </p:sp>
      <p:sp>
        <p:nvSpPr>
          <p:cNvPr id="770" name="Google Shape;770;p11"/>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771" name="Google Shape;771;p11"/>
          <p:cNvGrpSpPr/>
          <p:nvPr/>
        </p:nvGrpSpPr>
        <p:grpSpPr>
          <a:xfrm>
            <a:off x="6392894" y="3426982"/>
            <a:ext cx="507960" cy="509760"/>
            <a:chOff x="6516000" y="3775320"/>
            <a:chExt cx="507960" cy="509760"/>
          </a:xfrm>
        </p:grpSpPr>
        <p:sp>
          <p:nvSpPr>
            <p:cNvPr id="772" name="Google Shape;772;p11"/>
            <p:cNvSpPr/>
            <p:nvPr/>
          </p:nvSpPr>
          <p:spPr>
            <a:xfrm>
              <a:off x="6516000" y="3775320"/>
              <a:ext cx="507960" cy="509760"/>
            </a:xfrm>
            <a:custGeom>
              <a:avLst/>
              <a:gdLst/>
              <a:ahLst/>
              <a:cxnLst/>
              <a:rect l="l" t="t" r="r" b="b"/>
              <a:pathLst>
                <a:path w="128" h="128" extrusionOk="0">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11"/>
            <p:cNvSpPr/>
            <p:nvPr/>
          </p:nvSpPr>
          <p:spPr>
            <a:xfrm>
              <a:off x="6658560" y="3919320"/>
              <a:ext cx="221040" cy="222840"/>
            </a:xfrm>
            <a:custGeom>
              <a:avLst/>
              <a:gdLst/>
              <a:ahLst/>
              <a:cxnLst/>
              <a:rect l="l" t="t" r="r" b="b"/>
              <a:pathLst>
                <a:path w="56" h="56" extrusionOk="0">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11"/>
            <p:cNvSpPr/>
            <p:nvPr/>
          </p:nvSpPr>
          <p:spPr>
            <a:xfrm>
              <a:off x="6705360" y="3966480"/>
              <a:ext cx="127080" cy="127080"/>
            </a:xfrm>
            <a:custGeom>
              <a:avLst/>
              <a:gdLst/>
              <a:ahLst/>
              <a:cxnLst/>
              <a:rect l="l" t="t" r="r" b="b"/>
              <a:pathLst>
                <a:path w="32" h="32" extrusionOk="0">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5" name="Google Shape;775;p11"/>
          <p:cNvSpPr/>
          <p:nvPr/>
        </p:nvSpPr>
        <p:spPr>
          <a:xfrm>
            <a:off x="6397579" y="2075770"/>
            <a:ext cx="524880" cy="509760"/>
          </a:xfrm>
          <a:custGeom>
            <a:avLst/>
            <a:gdLst/>
            <a:ahLst/>
            <a:cxnLst/>
            <a:rect l="l" t="t" r="r" b="b"/>
            <a:pathLst>
              <a:path w="132" h="128" extrusionOk="0">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6" name="Google Shape;776;p11"/>
          <p:cNvGrpSpPr/>
          <p:nvPr/>
        </p:nvGrpSpPr>
        <p:grpSpPr>
          <a:xfrm>
            <a:off x="6476059" y="722170"/>
            <a:ext cx="348840" cy="507960"/>
            <a:chOff x="6595560" y="1087200"/>
            <a:chExt cx="348840" cy="507960"/>
          </a:xfrm>
        </p:grpSpPr>
        <p:sp>
          <p:nvSpPr>
            <p:cNvPr id="777" name="Google Shape;777;p11"/>
            <p:cNvSpPr/>
            <p:nvPr/>
          </p:nvSpPr>
          <p:spPr>
            <a:xfrm>
              <a:off x="6595560" y="1087200"/>
              <a:ext cx="348840" cy="507960"/>
            </a:xfrm>
            <a:custGeom>
              <a:avLst/>
              <a:gdLst/>
              <a:ahLst/>
              <a:cxnLst/>
              <a:rect l="l" t="t" r="r" b="b"/>
              <a:pathLst>
                <a:path w="88" h="128" extrusionOk="0">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11"/>
            <p:cNvSpPr/>
            <p:nvPr/>
          </p:nvSpPr>
          <p:spPr>
            <a:xfrm>
              <a:off x="6674400" y="1166040"/>
              <a:ext cx="101880" cy="103680"/>
            </a:xfrm>
            <a:custGeom>
              <a:avLst/>
              <a:gdLst/>
              <a:ahLst/>
              <a:cxnLst/>
              <a:rect l="l" t="t" r="r" b="b"/>
              <a:pathLst>
                <a:path w="26" h="26" extrusionOk="0">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9" name="Google Shape;779;p11"/>
          <p:cNvGrpSpPr/>
          <p:nvPr/>
        </p:nvGrpSpPr>
        <p:grpSpPr>
          <a:xfrm>
            <a:off x="7179499" y="538930"/>
            <a:ext cx="3785400" cy="1034250"/>
            <a:chOff x="7299000" y="903960"/>
            <a:chExt cx="3785400" cy="1034250"/>
          </a:xfrm>
        </p:grpSpPr>
        <p:sp>
          <p:nvSpPr>
            <p:cNvPr id="780" name="Google Shape;780;p11"/>
            <p:cNvSpPr/>
            <p:nvPr/>
          </p:nvSpPr>
          <p:spPr>
            <a:xfrm>
              <a:off x="7299000" y="1256400"/>
              <a:ext cx="3785400" cy="68181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0" strike="noStrike">
                  <a:solidFill>
                    <a:srgbClr val="404040"/>
                  </a:solidFill>
                  <a:latin typeface="Calibri" panose="020F0502020204030204"/>
                  <a:ea typeface="Calibri" panose="020F0502020204030204"/>
                  <a:cs typeface="Calibri" panose="020F0502020204030204"/>
                  <a:sym typeface="Calibri" panose="020F0502020204030204"/>
                </a:rPr>
                <a:t>Tìm kiếm sản phẫm dễ dàng với tính năng tìm kiếm, lọc theo yêu cầu </a:t>
              </a:r>
              <a:r>
                <a:rPr lang="en-US" sz="1600">
                  <a:solidFill>
                    <a:srgbClr val="404040"/>
                  </a:solidFill>
                  <a:latin typeface="Calibri" panose="020F0502020204030204"/>
                  <a:ea typeface="Calibri" panose="020F0502020204030204"/>
                  <a:cs typeface="Calibri" panose="020F0502020204030204"/>
                  <a:sym typeface="Calibri" panose="020F0502020204030204"/>
                </a:rPr>
                <a:t>của khách hàng.</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81" name="Google Shape;781;p11"/>
            <p:cNvSpPr/>
            <p:nvPr/>
          </p:nvSpPr>
          <p:spPr>
            <a:xfrm>
              <a:off x="7299000" y="903960"/>
              <a:ext cx="3785400" cy="3646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1800" b="1" strike="noStrike">
                  <a:solidFill>
                    <a:srgbClr val="262626"/>
                  </a:solidFill>
                  <a:latin typeface="Calibri" panose="020F0502020204030204"/>
                  <a:ea typeface="Calibri" panose="020F0502020204030204"/>
                  <a:cs typeface="Calibri" panose="020F0502020204030204"/>
                  <a:sym typeface="Calibri" panose="020F0502020204030204"/>
                </a:rPr>
                <a:t>Sự tương tác với khách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82" name="Google Shape;782;p11"/>
          <p:cNvGrpSpPr/>
          <p:nvPr/>
        </p:nvGrpSpPr>
        <p:grpSpPr>
          <a:xfrm>
            <a:off x="7189219" y="1891090"/>
            <a:ext cx="4128840" cy="1329715"/>
            <a:chOff x="7308720" y="2256120"/>
            <a:chExt cx="4128840" cy="1329715"/>
          </a:xfrm>
        </p:grpSpPr>
        <p:sp>
          <p:nvSpPr>
            <p:cNvPr id="783" name="Google Shape;783;p11"/>
            <p:cNvSpPr/>
            <p:nvPr/>
          </p:nvSpPr>
          <p:spPr>
            <a:xfrm>
              <a:off x="7308720" y="2608560"/>
              <a:ext cx="3785400" cy="977275"/>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600" b="0" strike="noStrike">
                  <a:solidFill>
                    <a:srgbClr val="404040"/>
                  </a:solidFill>
                  <a:latin typeface="Calibri" panose="020F0502020204030204"/>
                  <a:ea typeface="Calibri" panose="020F0502020204030204"/>
                  <a:cs typeface="Calibri" panose="020F0502020204030204"/>
                  <a:sym typeface="Calibri" panose="020F0502020204030204"/>
                </a:rPr>
                <a:t>Hỗ trợ mua hàng không tài khoản và có tài khoản, quy trình đặt hàng nhanh, và thông tin đơn hàng rõ ràng</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84" name="Google Shape;784;p11"/>
            <p:cNvSpPr/>
            <p:nvPr/>
          </p:nvSpPr>
          <p:spPr>
            <a:xfrm>
              <a:off x="7308720" y="2256120"/>
              <a:ext cx="4128840" cy="41940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800" b="1" strike="noStrike">
                  <a:solidFill>
                    <a:srgbClr val="262626"/>
                  </a:solidFill>
                  <a:latin typeface="Calibri" panose="020F0502020204030204"/>
                  <a:ea typeface="Calibri" panose="020F0502020204030204"/>
                  <a:cs typeface="Calibri" panose="020F0502020204030204"/>
                  <a:sym typeface="Calibri" panose="020F0502020204030204"/>
                </a:rPr>
                <a:t>Mua hàng, quản lý, theo dõi đơn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par>
                                <p:cTn id="8" presetID="10" presetClass="entr" presetSubtype="0" fill="hold" nodeType="withEffect">
                                  <p:stCondLst>
                                    <p:cond delay="0"/>
                                  </p:stCondLst>
                                  <p:childTnLst>
                                    <p:set>
                                      <p:cBhvr>
                                        <p:cTn id="9" dur="1" fill="hold">
                                          <p:stCondLst>
                                            <p:cond delay="0"/>
                                          </p:stCondLst>
                                        </p:cTn>
                                        <p:tgtEl>
                                          <p:spTgt spid="775"/>
                                        </p:tgtEl>
                                        <p:attrNameLst>
                                          <p:attrName>style.visibility</p:attrName>
                                        </p:attrNameLst>
                                      </p:cBhvr>
                                      <p:to>
                                        <p:strVal val="visible"/>
                                      </p:to>
                                    </p:set>
                                    <p:animEffect transition="in" filter="fade">
                                      <p:cBhvr>
                                        <p:cTn id="10" dur="500"/>
                                        <p:tgtEl>
                                          <p:spTgt spid="775"/>
                                        </p:tgtEl>
                                      </p:cBhvr>
                                    </p:animEffect>
                                  </p:childTnLst>
                                </p:cTn>
                              </p:par>
                              <p:par>
                                <p:cTn id="11" presetID="10" presetClass="entr" presetSubtype="0" fill="hold" nodeType="withEffect">
                                  <p:stCondLst>
                                    <p:cond delay="0"/>
                                  </p:stCondLst>
                                  <p:childTnLst>
                                    <p:set>
                                      <p:cBhvr>
                                        <p:cTn id="12" dur="1" fill="hold">
                                          <p:stCondLst>
                                            <p:cond delay="0"/>
                                          </p:stCondLst>
                                        </p:cTn>
                                        <p:tgtEl>
                                          <p:spTgt spid="776"/>
                                        </p:tgtEl>
                                        <p:attrNameLst>
                                          <p:attrName>style.visibility</p:attrName>
                                        </p:attrNameLst>
                                      </p:cBhvr>
                                      <p:to>
                                        <p:strVal val="visible"/>
                                      </p:to>
                                    </p:set>
                                    <p:animEffect transition="in" filter="fade">
                                      <p:cBhvr>
                                        <p:cTn id="13" dur="500"/>
                                        <p:tgtEl>
                                          <p:spTgt spid="776"/>
                                        </p:tgtEl>
                                      </p:cBhvr>
                                    </p:animEffect>
                                  </p:childTnLst>
                                </p:cTn>
                              </p:par>
                              <p:par>
                                <p:cTn id="14" presetID="10" presetClass="entr" presetSubtype="0" fill="hold" nodeType="withEffect">
                                  <p:stCondLst>
                                    <p:cond delay="0"/>
                                  </p:stCondLst>
                                  <p:childTnLst>
                                    <p:set>
                                      <p:cBhvr>
                                        <p:cTn id="15" dur="1" fill="hold">
                                          <p:stCondLst>
                                            <p:cond delay="0"/>
                                          </p:stCondLst>
                                        </p:cTn>
                                        <p:tgtEl>
                                          <p:spTgt spid="779"/>
                                        </p:tgtEl>
                                        <p:attrNameLst>
                                          <p:attrName>style.visibility</p:attrName>
                                        </p:attrNameLst>
                                      </p:cBhvr>
                                      <p:to>
                                        <p:strVal val="visible"/>
                                      </p:to>
                                    </p:set>
                                    <p:animEffect transition="in" filter="fade">
                                      <p:cBhvr>
                                        <p:cTn id="16" dur="500"/>
                                        <p:tgtEl>
                                          <p:spTgt spid="779"/>
                                        </p:tgtEl>
                                      </p:cBhvr>
                                    </p:animEffect>
                                  </p:childTnLst>
                                </p:cTn>
                              </p:par>
                              <p:par>
                                <p:cTn id="17" presetID="10" presetClass="entr" presetSubtype="0" fill="hold" nodeType="withEffect">
                                  <p:stCondLst>
                                    <p:cond delay="0"/>
                                  </p:stCondLst>
                                  <p:childTnLst>
                                    <p:set>
                                      <p:cBhvr>
                                        <p:cTn id="18" dur="1" fill="hold">
                                          <p:stCondLst>
                                            <p:cond delay="0"/>
                                          </p:stCondLst>
                                        </p:cTn>
                                        <p:tgtEl>
                                          <p:spTgt spid="782"/>
                                        </p:tgtEl>
                                        <p:attrNameLst>
                                          <p:attrName>style.visibility</p:attrName>
                                        </p:attrNameLst>
                                      </p:cBhvr>
                                      <p:to>
                                        <p:strVal val="visible"/>
                                      </p:to>
                                    </p:set>
                                    <p:animEffect transition="in" filter="fade">
                                      <p:cBhvr>
                                        <p:cTn id="19" dur="500"/>
                                        <p:tgtEl>
                                          <p:spTgt spid="782"/>
                                        </p:tgtEl>
                                      </p:cBhvr>
                                    </p:animEffect>
                                  </p:childTnLst>
                                </p:cTn>
                              </p:par>
                              <p:par>
                                <p:cTn id="20" presetID="10" presetClass="entr" presetSubtype="0" fill="hold" nodeType="withEffect">
                                  <p:stCondLst>
                                    <p:cond delay="0"/>
                                  </p:stCondLst>
                                  <p:childTnLst>
                                    <p:set>
                                      <p:cBhvr>
                                        <p:cTn id="21" dur="1" fill="hold">
                                          <p:stCondLst>
                                            <p:cond delay="0"/>
                                          </p:stCondLst>
                                        </p:cTn>
                                        <p:tgtEl>
                                          <p:spTgt spid="763"/>
                                        </p:tgtEl>
                                        <p:attrNameLst>
                                          <p:attrName>style.visibility</p:attrName>
                                        </p:attrNameLst>
                                      </p:cBhvr>
                                      <p:to>
                                        <p:strVal val="visible"/>
                                      </p:to>
                                    </p:set>
                                    <p:animEffect transition="in" filter="fade">
                                      <p:cBhvr>
                                        <p:cTn id="22" dur="500"/>
                                        <p:tgtEl>
                                          <p:spTgt spid="763"/>
                                        </p:tgtEl>
                                      </p:cBhvr>
                                    </p:animEffect>
                                  </p:childTnLst>
                                </p:cTn>
                              </p:par>
                              <p:par>
                                <p:cTn id="23" presetID="10" presetClass="entr" presetSubtype="0" fill="hold" nodeType="withEffect">
                                  <p:stCondLst>
                                    <p:cond delay="0"/>
                                  </p:stCondLst>
                                  <p:childTnLst>
                                    <p:set>
                                      <p:cBhvr>
                                        <p:cTn id="24" dur="1" fill="hold">
                                          <p:stCondLst>
                                            <p:cond delay="0"/>
                                          </p:stCondLst>
                                        </p:cTn>
                                        <p:tgtEl>
                                          <p:spTgt spid="766"/>
                                        </p:tgtEl>
                                        <p:attrNameLst>
                                          <p:attrName>style.visibility</p:attrName>
                                        </p:attrNameLst>
                                      </p:cBhvr>
                                      <p:to>
                                        <p:strVal val="visible"/>
                                      </p:to>
                                    </p:set>
                                    <p:animEffect transition="in" filter="fade">
                                      <p:cBhvr>
                                        <p:cTn id="25" dur="500"/>
                                        <p:tgtEl>
                                          <p:spTgt spid="766"/>
                                        </p:tgtEl>
                                      </p:cBhvr>
                                    </p:animEffect>
                                  </p:childTnLst>
                                </p:cTn>
                              </p:par>
                              <p:par>
                                <p:cTn id="26" presetID="10" presetClass="entr" presetSubtype="0" fill="hold" nodeType="withEffect">
                                  <p:stCondLst>
                                    <p:cond delay="0"/>
                                  </p:stCondLst>
                                  <p:childTnLst>
                                    <p:set>
                                      <p:cBhvr>
                                        <p:cTn id="27" dur="1" fill="hold">
                                          <p:stCondLst>
                                            <p:cond delay="0"/>
                                          </p:stCondLst>
                                        </p:cTn>
                                        <p:tgtEl>
                                          <p:spTgt spid="760"/>
                                        </p:tgtEl>
                                        <p:attrNameLst>
                                          <p:attrName>style.visibility</p:attrName>
                                        </p:attrNameLst>
                                      </p:cBhvr>
                                      <p:to>
                                        <p:strVal val="visible"/>
                                      </p:to>
                                    </p:set>
                                    <p:animEffect transition="in" filter="fade">
                                      <p:cBhvr>
                                        <p:cTn id="28" dur="5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89" name="Shape 789"/>
        <p:cNvGrpSpPr/>
        <p:nvPr/>
      </p:nvGrpSpPr>
      <p:grpSpPr>
        <a:xfrm>
          <a:off x="0" y="0"/>
          <a:ext cx="0" cy="0"/>
          <a:chOff x="0" y="0"/>
          <a:chExt cx="0" cy="0"/>
        </a:xfrm>
      </p:grpSpPr>
      <p:grpSp>
        <p:nvGrpSpPr>
          <p:cNvPr id="790" name="Google Shape;790;p12"/>
          <p:cNvGrpSpPr/>
          <p:nvPr/>
        </p:nvGrpSpPr>
        <p:grpSpPr>
          <a:xfrm>
            <a:off x="2386080" y="0"/>
            <a:ext cx="3314880" cy="6857640"/>
            <a:chOff x="2386080" y="0"/>
            <a:chExt cx="3314880" cy="6857640"/>
          </a:xfrm>
        </p:grpSpPr>
        <p:sp>
          <p:nvSpPr>
            <p:cNvPr id="791" name="Google Shape;791;p12"/>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12"/>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12"/>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2"/>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12"/>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12"/>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12"/>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12"/>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12"/>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12"/>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12"/>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12"/>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3" name="Google Shape;803;p12"/>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a:solidFill>
                  <a:srgbClr val="FF3737"/>
                </a:solidFill>
                <a:latin typeface="Calibri" panose="020F0502020204030204"/>
                <a:ea typeface="Calibri" panose="020F0502020204030204"/>
                <a:cs typeface="Calibri" panose="020F0502020204030204"/>
                <a:sym typeface="Calibri" panose="020F0502020204030204"/>
              </a:rPr>
              <a:t>Phần 03 :</a:t>
            </a:r>
            <a:endParaRPr sz="4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804" name="Google Shape;804;p12"/>
          <p:cNvGrpSpPr/>
          <p:nvPr/>
        </p:nvGrpSpPr>
        <p:grpSpPr>
          <a:xfrm>
            <a:off x="5867400" y="1981201"/>
            <a:ext cx="5486399" cy="3429000"/>
            <a:chOff x="5894486" y="1770109"/>
            <a:chExt cx="5259520" cy="365051"/>
          </a:xfrm>
        </p:grpSpPr>
        <p:sp>
          <p:nvSpPr>
            <p:cNvPr id="805" name="Google Shape;805;p12"/>
            <p:cNvSpPr/>
            <p:nvPr/>
          </p:nvSpPr>
          <p:spPr>
            <a:xfrm>
              <a:off x="5894486" y="1770109"/>
              <a:ext cx="5259520" cy="35829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6000" b="0" strike="noStrike">
                  <a:solidFill>
                    <a:schemeClr val="dk1"/>
                  </a:solidFill>
                  <a:latin typeface="Arial" panose="020B0604020202020204"/>
                  <a:ea typeface="Arial" panose="020B0604020202020204"/>
                  <a:cs typeface="Arial" panose="020B0604020202020204"/>
                  <a:sym typeface="Arial" panose="020B0604020202020204"/>
                </a:rPr>
                <a:t>PHÂN TÍCH THIẾT KẾ </a:t>
              </a:r>
              <a:endParaRPr lang="en-US" sz="60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6000" b="0" strike="noStrike">
                  <a:solidFill>
                    <a:schemeClr val="dk1"/>
                  </a:solidFill>
                  <a:latin typeface="Arial" panose="020B0604020202020204"/>
                  <a:ea typeface="Arial" panose="020B0604020202020204"/>
                  <a:cs typeface="Arial" panose="020B0604020202020204"/>
                  <a:sym typeface="Arial" panose="020B0604020202020204"/>
                </a:rPr>
                <a:t>HỆ THỐNG</a:t>
              </a:r>
              <a:endParaRPr sz="60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806" name="Google Shape;806;p12"/>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panose="020F0502020204030204"/>
                  <a:ea typeface="Calibri" panose="020F0502020204030204"/>
                  <a:cs typeface="Calibri" panose="020F0502020204030204"/>
                  <a:sym typeface="Calibri" panose="020F0502020204030204"/>
                </a:rPr>
                <a:t>1</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807" name="Google Shape;807;p12"/>
          <p:cNvSpPr/>
          <p:nvPr/>
        </p:nvSpPr>
        <p:spPr>
          <a:xfrm>
            <a:off x="10804499" y="2969098"/>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12"/>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13" name="Shape 813"/>
        <p:cNvGrpSpPr/>
        <p:nvPr/>
      </p:nvGrpSpPr>
      <p:grpSpPr>
        <a:xfrm>
          <a:off x="0" y="0"/>
          <a:ext cx="0" cy="0"/>
          <a:chOff x="0" y="0"/>
          <a:chExt cx="0" cy="0"/>
        </a:xfrm>
      </p:grpSpPr>
      <p:sp>
        <p:nvSpPr>
          <p:cNvPr id="814" name="Google Shape;814;p13"/>
          <p:cNvSpPr/>
          <p:nvPr/>
        </p:nvSpPr>
        <p:spPr>
          <a:xfrm>
            <a:off x="2106720" y="415800"/>
            <a:ext cx="5360880"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FF3737"/>
                </a:solidFill>
                <a:latin typeface="Calibri" panose="020F0502020204030204"/>
                <a:ea typeface="Calibri" panose="020F0502020204030204"/>
                <a:cs typeface="Calibri" panose="020F0502020204030204"/>
                <a:sym typeface="Calibri" panose="020F0502020204030204"/>
              </a:rPr>
              <a:t>SƠ ĐỒ CÁC ACTOR CỦA HỆ THỐNG</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15" name="Google Shape;815;p13"/>
          <p:cNvGraphicFramePr/>
          <p:nvPr/>
        </p:nvGraphicFramePr>
        <p:xfrm>
          <a:off x="1015260" y="1447800"/>
          <a:ext cx="9500350" cy="4419625"/>
        </p:xfrm>
        <a:graphic>
          <a:graphicData uri="http://schemas.openxmlformats.org/drawingml/2006/table">
            <a:tbl>
              <a:tblPr firstRow="1" firstCol="1" bandRow="1">
                <a:noFill/>
                <a:tableStyleId>{8972A11B-2EC3-4DB7-BA81-FC7B4CCEC8C8}</a:tableStyleId>
              </a:tblPr>
              <a:tblGrid>
                <a:gridCol w="779400"/>
                <a:gridCol w="2425175"/>
                <a:gridCol w="6295775"/>
              </a:tblGrid>
              <a:tr h="600625">
                <a:tc>
                  <a:txBody>
                    <a:bodyPr/>
                    <a:lstStyle/>
                    <a:p>
                      <a:pPr marL="0" lvl="0" indent="0" algn="ctr" rtl="0">
                        <a:lnSpc>
                          <a:spcPct val="150000"/>
                        </a:lnSpc>
                        <a:spcBef>
                          <a:spcPts val="0"/>
                        </a:spcBef>
                        <a:spcAft>
                          <a:spcPts val="0"/>
                        </a:spcAft>
                        <a:buNone/>
                      </a:pPr>
                      <a:r>
                        <a:rPr lang="en-US" sz="1300"/>
                        <a:t>STT</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c>
                  <a:txBody>
                    <a:bodyPr/>
                    <a:lstStyle/>
                    <a:p>
                      <a:pPr marL="0" lvl="0" indent="0" algn="ctr" rtl="0">
                        <a:lnSpc>
                          <a:spcPct val="150000"/>
                        </a:lnSpc>
                        <a:spcBef>
                          <a:spcPts val="0"/>
                        </a:spcBef>
                        <a:spcAft>
                          <a:spcPts val="0"/>
                        </a:spcAft>
                        <a:buNone/>
                      </a:pPr>
                      <a:r>
                        <a:rPr lang="en-US" sz="1300"/>
                        <a:t>Tên Actor</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c>
                  <a:txBody>
                    <a:bodyPr/>
                    <a:lstStyle/>
                    <a:p>
                      <a:pPr marL="0" lvl="0" indent="0" algn="ctr" rtl="0">
                        <a:lnSpc>
                          <a:spcPct val="150000"/>
                        </a:lnSpc>
                        <a:spcBef>
                          <a:spcPts val="0"/>
                        </a:spcBef>
                        <a:spcAft>
                          <a:spcPts val="0"/>
                        </a:spcAft>
                        <a:buNone/>
                      </a:pPr>
                      <a:r>
                        <a:rPr lang="en-US" sz="1300"/>
                        <a:t>Chức năng</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r>
              <a:tr h="1940125">
                <a:tc>
                  <a:txBody>
                    <a:bodyPr/>
                    <a:lstStyle/>
                    <a:p>
                      <a:pPr marL="0" lvl="0" indent="0" algn="ctr" rtl="0">
                        <a:lnSpc>
                          <a:spcPct val="150000"/>
                        </a:lnSpc>
                        <a:spcBef>
                          <a:spcPts val="0"/>
                        </a:spcBef>
                        <a:spcAft>
                          <a:spcPts val="0"/>
                        </a:spcAft>
                        <a:buNone/>
                      </a:pPr>
                      <a:r>
                        <a:rPr lang="en-US" sz="1300"/>
                        <a:t>1</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c>
                  <a:txBody>
                    <a:bodyPr/>
                    <a:lstStyle/>
                    <a:p>
                      <a:pPr marL="0" lvl="0" indent="0" algn="ctr" rtl="0">
                        <a:lnSpc>
                          <a:spcPct val="150000"/>
                        </a:lnSpc>
                        <a:spcBef>
                          <a:spcPts val="0"/>
                        </a:spcBef>
                        <a:spcAft>
                          <a:spcPts val="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c>
                  <a:txBody>
                    <a:bodyPr/>
                    <a:lstStyle/>
                    <a:p>
                      <a:pPr marL="0" lvl="0" indent="0" algn="just" rtl="0">
                        <a:lnSpc>
                          <a:spcPct val="115000"/>
                        </a:lnSpc>
                        <a:spcBef>
                          <a:spcPts val="0"/>
                        </a:spcBef>
                        <a:spcAft>
                          <a:spcPts val="0"/>
                        </a:spcAft>
                        <a:buNone/>
                      </a:pPr>
                      <a:r>
                        <a:rPr lang="en-US" sz="1300"/>
                        <a:t>Là người có toàn quyền tương tác với hệ thống, có quyền điều khiển cũng như kiểm soát mọi hoạt động của hệ thống. Ngoài các chức năng của khách hàng, người quản lý còn có các chức năng khác như: quản lý các thông tin về sản phẩm, xử lý đơn đặt hàng của khách hàng, thống kê các mặt hàng, sản phẩm theo những tiêu chí khác nhau.</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r>
              <a:tr h="1878875">
                <a:tc>
                  <a:txBody>
                    <a:bodyPr/>
                    <a:lstStyle/>
                    <a:p>
                      <a:pPr marL="0" lvl="0" indent="0" algn="ctr" rtl="0">
                        <a:lnSpc>
                          <a:spcPct val="150000"/>
                        </a:lnSpc>
                        <a:spcBef>
                          <a:spcPts val="0"/>
                        </a:spcBef>
                        <a:spcAft>
                          <a:spcPts val="0"/>
                        </a:spcAft>
                        <a:buNone/>
                      </a:pPr>
                      <a:r>
                        <a:rPr lang="en-US" sz="1300"/>
                        <a:t>2</a:t>
                      </a:r>
                      <a:endParaRPr sz="12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c>
                  <a:txBody>
                    <a:bodyPr/>
                    <a:lstStyle/>
                    <a:p>
                      <a:pPr marL="0" lvl="0" indent="0" algn="ctr" rtl="0">
                        <a:lnSpc>
                          <a:spcPct val="150000"/>
                        </a:lnSpc>
                        <a:spcBef>
                          <a:spcPts val="0"/>
                        </a:spcBef>
                        <a:spcAft>
                          <a:spcPts val="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c>
                  <a:txBody>
                    <a:bodyPr/>
                    <a:lstStyle/>
                    <a:p>
                      <a:pPr marL="0" lvl="0" indent="0" algn="just" rtl="0">
                        <a:lnSpc>
                          <a:spcPct val="150000"/>
                        </a:lnSpc>
                        <a:spcBef>
                          <a:spcPts val="0"/>
                        </a:spcBef>
                        <a:spcAft>
                          <a:spcPts val="0"/>
                        </a:spcAft>
                        <a:buNone/>
                      </a:pPr>
                      <a:r>
                        <a:rPr lang="en-US" sz="1300"/>
                        <a:t>Khách hàng là đối tượng có thể xem các thông tin về sản phẩm được trình bày trên trang chủ của website, họ có thể tham khảo các sản phẩm, xem thông tin chi tiết về sản phẩm, sắp xếp, tìm kiếm, đánh giá sản phẩm theo tiêu chí nào đó, và đặt hàng online.</a:t>
                      </a:r>
                      <a:endParaRPr sz="1300">
                        <a:latin typeface="Times New Roman" panose="02020603050405020304"/>
                        <a:ea typeface="Times New Roman" panose="02020603050405020304"/>
                        <a:cs typeface="Times New Roman" panose="02020603050405020304"/>
                        <a:sym typeface="Times New Roman" panose="02020603050405020304"/>
                      </a:endParaRPr>
                    </a:p>
                  </a:txBody>
                  <a:tcPr marL="68575" marR="68575" marT="0" marB="0"/>
                </a:tc>
              </a:tr>
            </a:tbl>
          </a:graphicData>
        </a:graphic>
      </p:graphicFrame>
      <p:pic>
        <p:nvPicPr>
          <p:cNvPr id="816" name="Google Shape;816;p13"/>
          <p:cNvPicPr preferRelativeResize="0"/>
          <p:nvPr/>
        </p:nvPicPr>
        <p:blipFill rotWithShape="1">
          <a:blip r:embed="rId1"/>
          <a:srcRect/>
          <a:stretch>
            <a:fillRect/>
          </a:stretch>
        </p:blipFill>
        <p:spPr>
          <a:xfrm>
            <a:off x="2326279" y="2362200"/>
            <a:ext cx="1180576" cy="1532987"/>
          </a:xfrm>
          <a:prstGeom prst="rect">
            <a:avLst/>
          </a:prstGeom>
          <a:noFill/>
          <a:ln>
            <a:noFill/>
          </a:ln>
        </p:spPr>
      </p:pic>
      <p:pic>
        <p:nvPicPr>
          <p:cNvPr id="817" name="Google Shape;817;p13"/>
          <p:cNvPicPr preferRelativeResize="0"/>
          <p:nvPr/>
        </p:nvPicPr>
        <p:blipFill rotWithShape="1">
          <a:blip r:embed="rId2"/>
          <a:srcRect/>
          <a:stretch>
            <a:fillRect/>
          </a:stretch>
        </p:blipFill>
        <p:spPr>
          <a:xfrm>
            <a:off x="2337376" y="4314576"/>
            <a:ext cx="1021376" cy="15528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22" name="Shape 822"/>
        <p:cNvGrpSpPr/>
        <p:nvPr/>
      </p:nvGrpSpPr>
      <p:grpSpPr>
        <a:xfrm>
          <a:off x="0" y="0"/>
          <a:ext cx="0" cy="0"/>
          <a:chOff x="0" y="0"/>
          <a:chExt cx="0" cy="0"/>
        </a:xfrm>
      </p:grpSpPr>
      <p:sp>
        <p:nvSpPr>
          <p:cNvPr id="823" name="Google Shape;823;p14"/>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FF3737"/>
                </a:solidFill>
                <a:latin typeface="Calibri" panose="020F0502020204030204"/>
                <a:ea typeface="Calibri" panose="020F0502020204030204"/>
                <a:cs typeface="Calibri" panose="020F0502020204030204"/>
                <a:sym typeface="Calibri" panose="020F0502020204030204"/>
              </a:rPr>
              <a:t>SƠ ĐỒ USECASE TỔNG QUÁT</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pic>
        <p:nvPicPr>
          <p:cNvPr id="824" name="Google Shape;824;p14"/>
          <p:cNvPicPr preferRelativeResize="0"/>
          <p:nvPr/>
        </p:nvPicPr>
        <p:blipFill rotWithShape="1">
          <a:blip r:embed="rId1"/>
          <a:srcRect/>
          <a:stretch>
            <a:fillRect/>
          </a:stretch>
        </p:blipFill>
        <p:spPr>
          <a:xfrm>
            <a:off x="2281080" y="762000"/>
            <a:ext cx="7548720" cy="5867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29" name="Shape 829"/>
        <p:cNvGrpSpPr/>
        <p:nvPr/>
      </p:nvGrpSpPr>
      <p:grpSpPr>
        <a:xfrm>
          <a:off x="0" y="0"/>
          <a:ext cx="0" cy="0"/>
          <a:chOff x="0" y="0"/>
          <a:chExt cx="0" cy="0"/>
        </a:xfrm>
      </p:grpSpPr>
      <p:sp>
        <p:nvSpPr>
          <p:cNvPr id="830" name="Google Shape;830;p15"/>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E80000"/>
                </a:solidFill>
                <a:latin typeface="Calibri" panose="020F0502020204030204"/>
                <a:ea typeface="Calibri" panose="020F0502020204030204"/>
                <a:cs typeface="Calibri" panose="020F0502020204030204"/>
                <a:sym typeface="Calibri" panose="020F0502020204030204"/>
              </a:rPr>
              <a:t>CƠ SỞ DỮ LIỆU</a:t>
            </a:r>
            <a:endParaRPr sz="2400" b="0" strike="noStrike">
              <a:solidFill>
                <a:srgbClr val="E80000"/>
              </a:solidFill>
              <a:latin typeface="Arial" panose="020B0604020202020204"/>
              <a:ea typeface="Arial" panose="020B0604020202020204"/>
              <a:cs typeface="Arial" panose="020B0604020202020204"/>
              <a:sym typeface="Arial" panose="020B0604020202020204"/>
            </a:endParaRPr>
          </a:p>
        </p:txBody>
      </p:sp>
      <p:sp>
        <p:nvSpPr>
          <p:cNvPr id="831" name="Google Shape;831;p15"/>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1"/>
          <a:stretch>
            <a:fillRect/>
          </a:stretch>
        </p:blipFill>
        <p:spPr>
          <a:xfrm>
            <a:off x="2147570" y="1471295"/>
            <a:ext cx="7896225" cy="3914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37" name="Shape 837"/>
        <p:cNvGrpSpPr/>
        <p:nvPr/>
      </p:nvGrpSpPr>
      <p:grpSpPr>
        <a:xfrm>
          <a:off x="0" y="0"/>
          <a:ext cx="0" cy="0"/>
          <a:chOff x="0" y="0"/>
          <a:chExt cx="0" cy="0"/>
        </a:xfrm>
      </p:grpSpPr>
      <p:grpSp>
        <p:nvGrpSpPr>
          <p:cNvPr id="838" name="Google Shape;838;p16"/>
          <p:cNvGrpSpPr/>
          <p:nvPr/>
        </p:nvGrpSpPr>
        <p:grpSpPr>
          <a:xfrm>
            <a:off x="2386080" y="0"/>
            <a:ext cx="3314880" cy="6857640"/>
            <a:chOff x="2386080" y="0"/>
            <a:chExt cx="3314880" cy="6857640"/>
          </a:xfrm>
        </p:grpSpPr>
        <p:sp>
          <p:nvSpPr>
            <p:cNvPr id="839" name="Google Shape;839;p16"/>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16"/>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16"/>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6"/>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16"/>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16"/>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16"/>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16"/>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6"/>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6"/>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6"/>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16"/>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1" name="Google Shape;851;p16"/>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a:solidFill>
                  <a:srgbClr val="FF3737"/>
                </a:solidFill>
                <a:latin typeface="Calibri" panose="020F0502020204030204"/>
                <a:ea typeface="Calibri" panose="020F0502020204030204"/>
                <a:cs typeface="Calibri" panose="020F0502020204030204"/>
                <a:sym typeface="Calibri" panose="020F0502020204030204"/>
              </a:rPr>
              <a:t>Phần 04 :</a:t>
            </a:r>
            <a:endParaRPr sz="4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852" name="Google Shape;852;p16"/>
          <p:cNvGrpSpPr/>
          <p:nvPr/>
        </p:nvGrpSpPr>
        <p:grpSpPr>
          <a:xfrm>
            <a:off x="5867401" y="2495347"/>
            <a:ext cx="4937098" cy="2914853"/>
            <a:chOff x="5894486" y="1770109"/>
            <a:chExt cx="5259520" cy="365051"/>
          </a:xfrm>
        </p:grpSpPr>
        <p:sp>
          <p:nvSpPr>
            <p:cNvPr id="853" name="Google Shape;853;p16"/>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6000" b="0" strike="noStrike">
                  <a:solidFill>
                    <a:schemeClr val="dk1"/>
                  </a:solidFill>
                  <a:latin typeface="Arial" panose="020B0604020202020204"/>
                  <a:ea typeface="Arial" panose="020B0604020202020204"/>
                  <a:cs typeface="Arial" panose="020B0604020202020204"/>
                  <a:sym typeface="Arial" panose="020B0604020202020204"/>
                </a:rPr>
                <a:t>DEMO </a:t>
              </a:r>
              <a:endParaRPr lang="en-US" sz="60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6000" b="0" strike="noStrike">
                  <a:solidFill>
                    <a:schemeClr val="dk1"/>
                  </a:solidFill>
                  <a:latin typeface="Arial" panose="020B0604020202020204"/>
                  <a:ea typeface="Arial" panose="020B0604020202020204"/>
                  <a:cs typeface="Arial" panose="020B0604020202020204"/>
                  <a:sym typeface="Arial" panose="020B0604020202020204"/>
                </a:rPr>
                <a:t>SẢN PHẨM</a:t>
              </a:r>
              <a:endParaRPr sz="60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854" name="Google Shape;854;p16"/>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panose="020F0502020204030204"/>
                  <a:ea typeface="Calibri" panose="020F0502020204030204"/>
                  <a:cs typeface="Calibri" panose="020F0502020204030204"/>
                  <a:sym typeface="Calibri" panose="020F0502020204030204"/>
                </a:rPr>
                <a:t>1</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855" name="Google Shape;855;p16"/>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6"/>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ă</a:t>
            </a:r>
            <a:r>
              <a:rPr lang="vi-VN" altLang="en-US"/>
              <a:t>                     Sản phẩm </a:t>
            </a:r>
            <a:r>
              <a:rPr lang="vi-VN" altLang="en-US"/>
              <a:t>API</a:t>
            </a:r>
            <a:endParaRPr lang="vi-VN" alt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609600" y="1604645"/>
            <a:ext cx="3444240" cy="3736340"/>
          </a:xfrm>
          <a:prstGeom prst="rect">
            <a:avLst/>
          </a:prstGeom>
        </p:spPr>
      </p:pic>
      <p:pic>
        <p:nvPicPr>
          <p:cNvPr id="5" name="Picture 4"/>
          <p:cNvPicPr>
            <a:picLocks noChangeAspect="1"/>
          </p:cNvPicPr>
          <p:nvPr/>
        </p:nvPicPr>
        <p:blipFill>
          <a:blip r:embed="rId2"/>
          <a:stretch>
            <a:fillRect/>
          </a:stretch>
        </p:blipFill>
        <p:spPr>
          <a:xfrm>
            <a:off x="4053840" y="1604645"/>
            <a:ext cx="3502025" cy="3736975"/>
          </a:xfrm>
          <a:prstGeom prst="rect">
            <a:avLst/>
          </a:prstGeom>
        </p:spPr>
      </p:pic>
      <p:pic>
        <p:nvPicPr>
          <p:cNvPr id="6" name="Picture 5"/>
          <p:cNvPicPr>
            <a:picLocks noChangeAspect="1"/>
          </p:cNvPicPr>
          <p:nvPr/>
        </p:nvPicPr>
        <p:blipFill>
          <a:blip r:embed="rId3"/>
          <a:stretch>
            <a:fillRect/>
          </a:stretch>
        </p:blipFill>
        <p:spPr>
          <a:xfrm>
            <a:off x="7555230" y="1604645"/>
            <a:ext cx="3594100" cy="3641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610235" y="1604010"/>
            <a:ext cx="3571875" cy="3319145"/>
          </a:xfrm>
          <a:prstGeom prst="rect">
            <a:avLst/>
          </a:prstGeom>
        </p:spPr>
      </p:pic>
      <p:pic>
        <p:nvPicPr>
          <p:cNvPr id="5" name="Picture 4"/>
          <p:cNvPicPr>
            <a:picLocks noChangeAspect="1"/>
          </p:cNvPicPr>
          <p:nvPr/>
        </p:nvPicPr>
        <p:blipFill>
          <a:blip r:embed="rId2"/>
          <a:stretch>
            <a:fillRect/>
          </a:stretch>
        </p:blipFill>
        <p:spPr>
          <a:xfrm>
            <a:off x="4181475" y="2121535"/>
            <a:ext cx="3407410" cy="2801620"/>
          </a:xfrm>
          <a:prstGeom prst="rect">
            <a:avLst/>
          </a:prstGeom>
        </p:spPr>
      </p:pic>
      <p:pic>
        <p:nvPicPr>
          <p:cNvPr id="6" name="Picture 5"/>
          <p:cNvPicPr>
            <a:picLocks noChangeAspect="1"/>
          </p:cNvPicPr>
          <p:nvPr/>
        </p:nvPicPr>
        <p:blipFill>
          <a:blip r:embed="rId3"/>
          <a:stretch>
            <a:fillRect/>
          </a:stretch>
        </p:blipFill>
        <p:spPr>
          <a:xfrm>
            <a:off x="7748270" y="2028190"/>
            <a:ext cx="2767965" cy="28016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609600" y="1604645"/>
            <a:ext cx="3663315" cy="3477260"/>
          </a:xfrm>
          <a:prstGeom prst="rect">
            <a:avLst/>
          </a:prstGeom>
        </p:spPr>
      </p:pic>
      <p:pic>
        <p:nvPicPr>
          <p:cNvPr id="5" name="Picture 4"/>
          <p:cNvPicPr>
            <a:picLocks noChangeAspect="1"/>
          </p:cNvPicPr>
          <p:nvPr/>
        </p:nvPicPr>
        <p:blipFill>
          <a:blip r:embed="rId2"/>
          <a:stretch>
            <a:fillRect/>
          </a:stretch>
        </p:blipFill>
        <p:spPr>
          <a:xfrm>
            <a:off x="4272915" y="1604645"/>
            <a:ext cx="3976370" cy="3477895"/>
          </a:xfrm>
          <a:prstGeom prst="rect">
            <a:avLst/>
          </a:prstGeom>
        </p:spPr>
      </p:pic>
      <p:pic>
        <p:nvPicPr>
          <p:cNvPr id="6" name="Picture 5"/>
          <p:cNvPicPr>
            <a:picLocks noChangeAspect="1"/>
          </p:cNvPicPr>
          <p:nvPr/>
        </p:nvPicPr>
        <p:blipFill>
          <a:blip r:embed="rId1"/>
          <a:stretch>
            <a:fillRect/>
          </a:stretch>
        </p:blipFill>
        <p:spPr>
          <a:xfrm>
            <a:off x="8249920" y="1854200"/>
            <a:ext cx="3093085" cy="32270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2"/>
          <p:cNvSpPr txBox="1"/>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80" name="Google Shape;480;p2"/>
          <p:cNvSpPr txBox="1"/>
          <p:nvPr>
            <p:ph type="dt" idx="10"/>
          </p:nvPr>
        </p:nvSpPr>
        <p:spPr>
          <a:xfrm>
            <a:off x="9113240" y="6271924"/>
            <a:ext cx="30480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Khoa công nghệ thông tin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p2"/>
          <p:cNvSpPr/>
          <p:nvPr/>
        </p:nvSpPr>
        <p:spPr>
          <a:xfrm>
            <a:off x="2834900" y="193084"/>
            <a:ext cx="7858800" cy="6438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3600" b="1">
                <a:solidFill>
                  <a:srgbClr val="0070C0"/>
                </a:solidFill>
                <a:sym typeface="Arial" panose="020B0604020202020204"/>
              </a:rPr>
              <a:t>Trường Cao Đẳng Sài Gòn</a:t>
            </a:r>
            <a:endParaRPr sz="3600" b="1" cap="none">
              <a:solidFill>
                <a:srgbClr val="0070C0"/>
              </a:solidFill>
              <a:latin typeface="Arial" panose="020B0604020202020204"/>
              <a:ea typeface="Arial" panose="020B0604020202020204"/>
              <a:cs typeface="Arial" panose="020B0604020202020204"/>
              <a:sym typeface="Arial" panose="020B0604020202020204"/>
            </a:endParaRPr>
          </a:p>
        </p:txBody>
      </p:sp>
      <p:sp>
        <p:nvSpPr>
          <p:cNvPr id="483" name="Google Shape;483;p2"/>
          <p:cNvSpPr/>
          <p:nvPr/>
        </p:nvSpPr>
        <p:spPr>
          <a:xfrm>
            <a:off x="4263850" y="839278"/>
            <a:ext cx="5139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cap="none">
                <a:solidFill>
                  <a:schemeClr val="accent4"/>
                </a:solidFill>
                <a:latin typeface="Arial" panose="020B0604020202020204"/>
                <a:ea typeface="Arial" panose="020B0604020202020204"/>
                <a:cs typeface="Arial" panose="020B0604020202020204"/>
                <a:sym typeface="Arial" panose="020B0604020202020204"/>
              </a:rPr>
              <a:t>KHOA CÔNG NGHỆ THÔNG TIN</a:t>
            </a:r>
            <a:endParaRPr sz="2400" b="1" cap="none">
              <a:solidFill>
                <a:schemeClr val="accent4"/>
              </a:solidFill>
              <a:latin typeface="Arial" panose="020B0604020202020204"/>
              <a:ea typeface="Arial" panose="020B0604020202020204"/>
              <a:cs typeface="Arial" panose="020B0604020202020204"/>
              <a:sym typeface="Arial" panose="020B0604020202020204"/>
            </a:endParaRPr>
          </a:p>
        </p:txBody>
      </p:sp>
      <p:sp>
        <p:nvSpPr>
          <p:cNvPr id="485" name="Google Shape;485;p2"/>
          <p:cNvSpPr txBox="1"/>
          <p:nvPr/>
        </p:nvSpPr>
        <p:spPr>
          <a:xfrm>
            <a:off x="685800" y="2421152"/>
            <a:ext cx="11582400" cy="6438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ED1C2A"/>
                </a:solidFill>
                <a:latin typeface="Calibri" panose="020F0502020204030204"/>
                <a:ea typeface="Calibri" panose="020F0502020204030204"/>
                <a:cs typeface="Calibri" panose="020F0502020204030204"/>
                <a:sym typeface="Calibri" panose="020F0502020204030204"/>
              </a:rPr>
              <a:t>ĐỀ TÀI: XÂY DỰNG WEBSITE BÁN SÁCH </a:t>
            </a:r>
            <a:endParaRPr sz="3600" b="1">
              <a:solidFill>
                <a:srgbClr val="ED1C2A"/>
              </a:solidFill>
              <a:latin typeface="Calibri" panose="020F0502020204030204"/>
              <a:ea typeface="Calibri" panose="020F0502020204030204"/>
              <a:cs typeface="Calibri" panose="020F0502020204030204"/>
              <a:sym typeface="Calibri" panose="020F0502020204030204"/>
            </a:endParaRPr>
          </a:p>
        </p:txBody>
      </p:sp>
      <p:sp>
        <p:nvSpPr>
          <p:cNvPr id="486" name="Google Shape;486;p2"/>
          <p:cNvSpPr/>
          <p:nvPr/>
        </p:nvSpPr>
        <p:spPr>
          <a:xfrm>
            <a:off x="-1" y="293512"/>
            <a:ext cx="252639" cy="1104159"/>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 name="Picture 1" descr="download"/>
          <p:cNvPicPr>
            <a:picLocks noChangeAspect="1"/>
          </p:cNvPicPr>
          <p:nvPr/>
        </p:nvPicPr>
        <p:blipFill>
          <a:blip r:embed="rId1"/>
          <a:stretch>
            <a:fillRect/>
          </a:stretch>
        </p:blipFill>
        <p:spPr>
          <a:xfrm>
            <a:off x="114300" y="0"/>
            <a:ext cx="2857500" cy="1600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537210" y="1604645"/>
            <a:ext cx="3216910" cy="3340100"/>
          </a:xfrm>
          <a:prstGeom prst="rect">
            <a:avLst/>
          </a:prstGeom>
        </p:spPr>
      </p:pic>
      <p:pic>
        <p:nvPicPr>
          <p:cNvPr id="5" name="Picture 4"/>
          <p:cNvPicPr>
            <a:picLocks noChangeAspect="1"/>
          </p:cNvPicPr>
          <p:nvPr/>
        </p:nvPicPr>
        <p:blipFill>
          <a:blip r:embed="rId2"/>
          <a:stretch>
            <a:fillRect/>
          </a:stretch>
        </p:blipFill>
        <p:spPr>
          <a:xfrm>
            <a:off x="3754120" y="1801495"/>
            <a:ext cx="3445510" cy="3143250"/>
          </a:xfrm>
          <a:prstGeom prst="rect">
            <a:avLst/>
          </a:prstGeom>
        </p:spPr>
      </p:pic>
      <p:pic>
        <p:nvPicPr>
          <p:cNvPr id="6" name="Picture 5"/>
          <p:cNvPicPr>
            <a:picLocks noChangeAspect="1"/>
          </p:cNvPicPr>
          <p:nvPr/>
        </p:nvPicPr>
        <p:blipFill>
          <a:blip r:embed="rId3"/>
          <a:stretch>
            <a:fillRect/>
          </a:stretch>
        </p:blipFill>
        <p:spPr>
          <a:xfrm>
            <a:off x="7198995" y="1801495"/>
            <a:ext cx="3649980" cy="3143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0" y="1604645"/>
            <a:ext cx="3199130" cy="3282950"/>
          </a:xfrm>
          <a:prstGeom prst="rect">
            <a:avLst/>
          </a:prstGeom>
        </p:spPr>
      </p:pic>
      <p:pic>
        <p:nvPicPr>
          <p:cNvPr id="5" name="Picture 4"/>
          <p:cNvPicPr>
            <a:picLocks noChangeAspect="1"/>
          </p:cNvPicPr>
          <p:nvPr/>
        </p:nvPicPr>
        <p:blipFill>
          <a:blip r:embed="rId2"/>
          <a:stretch>
            <a:fillRect/>
          </a:stretch>
        </p:blipFill>
        <p:spPr>
          <a:xfrm>
            <a:off x="3199130" y="1604645"/>
            <a:ext cx="2821305" cy="3282315"/>
          </a:xfrm>
          <a:prstGeom prst="rect">
            <a:avLst/>
          </a:prstGeom>
        </p:spPr>
      </p:pic>
      <p:pic>
        <p:nvPicPr>
          <p:cNvPr id="6" name="Picture 5"/>
          <p:cNvPicPr>
            <a:picLocks noChangeAspect="1"/>
          </p:cNvPicPr>
          <p:nvPr/>
        </p:nvPicPr>
        <p:blipFill>
          <a:blip r:embed="rId3"/>
          <a:stretch>
            <a:fillRect/>
          </a:stretch>
        </p:blipFill>
        <p:spPr>
          <a:xfrm>
            <a:off x="6096635" y="1604645"/>
            <a:ext cx="2541905" cy="3282950"/>
          </a:xfrm>
          <a:prstGeom prst="rect">
            <a:avLst/>
          </a:prstGeom>
        </p:spPr>
      </p:pic>
      <p:pic>
        <p:nvPicPr>
          <p:cNvPr id="7" name="Picture 6"/>
          <p:cNvPicPr>
            <a:picLocks noChangeAspect="1"/>
          </p:cNvPicPr>
          <p:nvPr/>
        </p:nvPicPr>
        <p:blipFill>
          <a:blip r:embed="rId4"/>
          <a:stretch>
            <a:fillRect/>
          </a:stretch>
        </p:blipFill>
        <p:spPr>
          <a:xfrm>
            <a:off x="8661400" y="1604645"/>
            <a:ext cx="2938145" cy="32823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                      Hiển thị người </a:t>
            </a:r>
            <a:r>
              <a:rPr lang="vi-VN" altLang="en-US"/>
              <a:t>dùng</a:t>
            </a:r>
            <a:endParaRPr lang="vi-VN" alt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609600" y="1604645"/>
            <a:ext cx="7720330" cy="39763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vi-VN" altLang="en-US"/>
              <a:t>                       Đăng nhập, Đăng </a:t>
            </a:r>
            <a:r>
              <a:rPr lang="vi-VN" altLang="en-US"/>
              <a:t>kí</a:t>
            </a:r>
            <a:endParaRPr lang="vi-VN" altLang="en-US"/>
          </a:p>
        </p:txBody>
      </p:sp>
      <p:sp>
        <p:nvSpPr>
          <p:cNvPr id="3" name="Subtitle 2"/>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609600" y="1418590"/>
            <a:ext cx="4427220" cy="4163060"/>
          </a:xfrm>
          <a:prstGeom prst="rect">
            <a:avLst/>
          </a:prstGeom>
        </p:spPr>
      </p:pic>
      <p:pic>
        <p:nvPicPr>
          <p:cNvPr id="5" name="Picture 4"/>
          <p:cNvPicPr>
            <a:picLocks noChangeAspect="1"/>
          </p:cNvPicPr>
          <p:nvPr/>
        </p:nvPicPr>
        <p:blipFill>
          <a:blip r:embed="rId2"/>
          <a:stretch>
            <a:fillRect/>
          </a:stretch>
        </p:blipFill>
        <p:spPr>
          <a:xfrm>
            <a:off x="6177280" y="1604645"/>
            <a:ext cx="5481955" cy="40760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61" name="Shape 861"/>
        <p:cNvGrpSpPr/>
        <p:nvPr/>
      </p:nvGrpSpPr>
      <p:grpSpPr>
        <a:xfrm>
          <a:off x="0" y="0"/>
          <a:ext cx="0" cy="0"/>
          <a:chOff x="0" y="0"/>
          <a:chExt cx="0" cy="0"/>
        </a:xfrm>
      </p:grpSpPr>
      <p:grpSp>
        <p:nvGrpSpPr>
          <p:cNvPr id="862" name="Google Shape;862;p17"/>
          <p:cNvGrpSpPr/>
          <p:nvPr/>
        </p:nvGrpSpPr>
        <p:grpSpPr>
          <a:xfrm>
            <a:off x="2386080" y="0"/>
            <a:ext cx="3314880" cy="6857640"/>
            <a:chOff x="2386080" y="0"/>
            <a:chExt cx="3314880" cy="6857640"/>
          </a:xfrm>
        </p:grpSpPr>
        <p:sp>
          <p:nvSpPr>
            <p:cNvPr id="863" name="Google Shape;863;p17"/>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7"/>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7"/>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7"/>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7"/>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7"/>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7"/>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17"/>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7"/>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7"/>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7"/>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7"/>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5" name="Google Shape;875;p17"/>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a:solidFill>
                  <a:srgbClr val="FF3737"/>
                </a:solidFill>
                <a:latin typeface="Calibri" panose="020F0502020204030204"/>
                <a:ea typeface="Calibri" panose="020F0502020204030204"/>
                <a:cs typeface="Calibri" panose="020F0502020204030204"/>
                <a:sym typeface="Calibri" panose="020F0502020204030204"/>
              </a:rPr>
              <a:t>Phần 05 :</a:t>
            </a:r>
            <a:endParaRPr sz="4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876" name="Google Shape;876;p17"/>
          <p:cNvGrpSpPr/>
          <p:nvPr/>
        </p:nvGrpSpPr>
        <p:grpSpPr>
          <a:xfrm>
            <a:off x="5684364" y="967827"/>
            <a:ext cx="6400799" cy="3979257"/>
            <a:chOff x="5879896" y="1770480"/>
            <a:chExt cx="5259520" cy="498355"/>
          </a:xfrm>
        </p:grpSpPr>
        <p:sp>
          <p:nvSpPr>
            <p:cNvPr id="877" name="Google Shape;877;p17"/>
            <p:cNvSpPr/>
            <p:nvPr/>
          </p:nvSpPr>
          <p:spPr>
            <a:xfrm>
              <a:off x="5879896" y="1887418"/>
              <a:ext cx="5259520" cy="38141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4800" b="0" strike="noStrike">
                  <a:solidFill>
                    <a:schemeClr val="dk1"/>
                  </a:solidFill>
                  <a:latin typeface="Arial" panose="020B0604020202020204"/>
                  <a:ea typeface="Arial" panose="020B0604020202020204"/>
                  <a:cs typeface="Arial" panose="020B0604020202020204"/>
                  <a:sym typeface="Arial" panose="020B0604020202020204"/>
                </a:rPr>
                <a:t>HẠN CHẾ</a:t>
              </a:r>
              <a:endParaRPr lang="en-US" sz="48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4800">
                  <a:solidFill>
                    <a:schemeClr val="dk1"/>
                  </a:solidFill>
                  <a:latin typeface="Arial" panose="020B0604020202020204"/>
                  <a:ea typeface="Arial" panose="020B0604020202020204"/>
                  <a:cs typeface="Arial" panose="020B0604020202020204"/>
                  <a:sym typeface="Arial" panose="020B0604020202020204"/>
                </a:rPr>
                <a:t>&amp;</a:t>
              </a:r>
              <a:endParaRPr sz="4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4800">
                  <a:solidFill>
                    <a:schemeClr val="dk1"/>
                  </a:solidFill>
                  <a:latin typeface="Arial" panose="020B0604020202020204"/>
                  <a:ea typeface="Arial" panose="020B0604020202020204"/>
                  <a:cs typeface="Arial" panose="020B0604020202020204"/>
                  <a:sym typeface="Arial" panose="020B0604020202020204"/>
                </a:rPr>
                <a:t>HƯỚNG PHÁT TRIỂN</a:t>
              </a:r>
              <a:endParaRPr lang="en-US" sz="4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4800">
                  <a:solidFill>
                    <a:schemeClr val="dk1"/>
                  </a:solidFill>
                  <a:latin typeface="Arial" panose="020B0604020202020204"/>
                  <a:ea typeface="Arial" panose="020B0604020202020204"/>
                  <a:cs typeface="Arial" panose="020B0604020202020204"/>
                  <a:sym typeface="Arial" panose="020B0604020202020204"/>
                </a:rPr>
                <a:t>ĐỀ TÀI</a:t>
              </a:r>
              <a:endParaRPr sz="48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878" name="Google Shape;878;p17"/>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panose="020F0502020204030204"/>
                  <a:ea typeface="Calibri" panose="020F0502020204030204"/>
                  <a:cs typeface="Calibri" panose="020F0502020204030204"/>
                  <a:sym typeface="Calibri" panose="020F0502020204030204"/>
                </a:rPr>
                <a:t>1</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879" name="Google Shape;879;p17"/>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1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84" name="Shape 884"/>
        <p:cNvGrpSpPr/>
        <p:nvPr/>
      </p:nvGrpSpPr>
      <p:grpSpPr>
        <a:xfrm>
          <a:off x="0" y="0"/>
          <a:ext cx="0" cy="0"/>
          <a:chOff x="0" y="0"/>
          <a:chExt cx="0" cy="0"/>
        </a:xfrm>
      </p:grpSpPr>
      <p:sp>
        <p:nvSpPr>
          <p:cNvPr id="885" name="Google Shape;885;p18"/>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FF3737"/>
                </a:solidFill>
                <a:latin typeface="Calibri" panose="020F0502020204030204"/>
                <a:ea typeface="Calibri" panose="020F0502020204030204"/>
                <a:cs typeface="Calibri" panose="020F0502020204030204"/>
                <a:sym typeface="Calibri" panose="020F0502020204030204"/>
              </a:rPr>
              <a:t>Hạn chế</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886" name="Google Shape;886;p18"/>
          <p:cNvGrpSpPr/>
          <p:nvPr/>
        </p:nvGrpSpPr>
        <p:grpSpPr>
          <a:xfrm>
            <a:off x="2273541" y="3734160"/>
            <a:ext cx="2400222" cy="2153392"/>
            <a:chOff x="3216730" y="4110749"/>
            <a:chExt cx="2400222" cy="2153392"/>
          </a:xfrm>
        </p:grpSpPr>
        <p:sp>
          <p:nvSpPr>
            <p:cNvPr id="887" name="Google Shape;887;p18"/>
            <p:cNvSpPr/>
            <p:nvPr/>
          </p:nvSpPr>
          <p:spPr>
            <a:xfrm>
              <a:off x="3216730" y="411074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7F7F7F"/>
                </a:solidFill>
                <a:latin typeface="Arial" panose="020B0604020202020204"/>
                <a:ea typeface="Arial" panose="020B0604020202020204"/>
                <a:cs typeface="Arial" panose="020B0604020202020204"/>
                <a:sym typeface="Arial" panose="020B0604020202020204"/>
              </a:endParaRPr>
            </a:p>
          </p:txBody>
        </p:sp>
        <p:sp>
          <p:nvSpPr>
            <p:cNvPr id="888" name="Google Shape;888;p18"/>
            <p:cNvSpPr/>
            <p:nvPr/>
          </p:nvSpPr>
          <p:spPr>
            <a:xfrm>
              <a:off x="3299517" y="4350807"/>
              <a:ext cx="200841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Chưa có chức năng sao lưu, và hồi phục dữ liệu</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889" name="Google Shape;889;p18"/>
          <p:cNvGrpSpPr/>
          <p:nvPr/>
        </p:nvGrpSpPr>
        <p:grpSpPr>
          <a:xfrm>
            <a:off x="2286000" y="1371600"/>
            <a:ext cx="7620000" cy="2153392"/>
            <a:chOff x="3229189" y="1748189"/>
            <a:chExt cx="2400222" cy="2153392"/>
          </a:xfrm>
        </p:grpSpPr>
        <p:sp>
          <p:nvSpPr>
            <p:cNvPr id="890" name="Google Shape;890;p18"/>
            <p:cNvSpPr/>
            <p:nvPr/>
          </p:nvSpPr>
          <p:spPr>
            <a:xfrm>
              <a:off x="3229189" y="174818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7F7F7F"/>
                </a:solidFill>
                <a:latin typeface="Arial" panose="020B0604020202020204"/>
                <a:ea typeface="Arial" panose="020B0604020202020204"/>
                <a:cs typeface="Arial" panose="020B0604020202020204"/>
                <a:sym typeface="Arial" panose="020B0604020202020204"/>
              </a:endParaRPr>
            </a:p>
          </p:txBody>
        </p:sp>
        <p:sp>
          <p:nvSpPr>
            <p:cNvPr id="891" name="Google Shape;891;p18"/>
            <p:cNvSpPr/>
            <p:nvPr/>
          </p:nvSpPr>
          <p:spPr>
            <a:xfrm>
              <a:off x="3325152" y="2021615"/>
              <a:ext cx="199223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Phần mềm vẫn còn thiếu chức năng, chưa hoàn thiện như: Thống kê còn thiếu sót cũng như chưa thể in file quản lý, chưa có các chức năng bình luận và thanh toán qua hình thức online.</a:t>
              </a:r>
              <a:endParaRPr lang="en-US"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18"/>
          <p:cNvGrpSpPr/>
          <p:nvPr/>
        </p:nvGrpSpPr>
        <p:grpSpPr>
          <a:xfrm>
            <a:off x="7752821" y="3678358"/>
            <a:ext cx="2205506" cy="2153392"/>
            <a:chOff x="6541160" y="4110749"/>
            <a:chExt cx="2205506" cy="2153392"/>
          </a:xfrm>
        </p:grpSpPr>
        <p:sp>
          <p:nvSpPr>
            <p:cNvPr id="893" name="Google Shape;893;p18"/>
            <p:cNvSpPr/>
            <p:nvPr/>
          </p:nvSpPr>
          <p:spPr>
            <a:xfrm>
              <a:off x="6541160" y="4110749"/>
              <a:ext cx="2160815"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7F7F7F"/>
                </a:solidFill>
                <a:latin typeface="Arial" panose="020B0604020202020204"/>
                <a:ea typeface="Arial" panose="020B0604020202020204"/>
                <a:cs typeface="Arial" panose="020B0604020202020204"/>
                <a:sym typeface="Arial" panose="020B0604020202020204"/>
              </a:endParaRPr>
            </a:p>
          </p:txBody>
        </p:sp>
        <p:sp>
          <p:nvSpPr>
            <p:cNvPr id="894" name="Google Shape;894;p18"/>
            <p:cNvSpPr/>
            <p:nvPr/>
          </p:nvSpPr>
          <p:spPr>
            <a:xfrm>
              <a:off x="6585851" y="4350807"/>
              <a:ext cx="216081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Liên kết tài khoản với bên thứ 3 như google, facebook…</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895" name="Google Shape;895;p18"/>
          <p:cNvSpPr/>
          <p:nvPr/>
        </p:nvSpPr>
        <p:spPr>
          <a:xfrm>
            <a:off x="8229600" y="2601662"/>
            <a:ext cx="1502228"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rgbClr val="426687"/>
                </a:solidFill>
                <a:latin typeface="Arial" panose="020B0604020202020204"/>
                <a:ea typeface="Arial" panose="020B0604020202020204"/>
                <a:cs typeface="Arial" panose="020B0604020202020204"/>
                <a:sym typeface="Arial" panose="020B0604020202020204"/>
              </a:rPr>
              <a:t>1</a:t>
            </a:r>
            <a:endParaRPr sz="5400">
              <a:solidFill>
                <a:srgbClr val="426687"/>
              </a:solidFill>
              <a:latin typeface="Arial" panose="020B0604020202020204"/>
              <a:ea typeface="Arial" panose="020B0604020202020204"/>
              <a:cs typeface="Arial" panose="020B0604020202020204"/>
              <a:sym typeface="Arial" panose="020B0604020202020204"/>
            </a:endParaRPr>
          </a:p>
        </p:txBody>
      </p:sp>
      <p:sp>
        <p:nvSpPr>
          <p:cNvPr id="896" name="Google Shape;896;p18"/>
          <p:cNvSpPr/>
          <p:nvPr/>
        </p:nvSpPr>
        <p:spPr>
          <a:xfrm>
            <a:off x="3171535"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rgbClr val="426687"/>
                </a:solidFill>
                <a:latin typeface="Arial" panose="020B0604020202020204"/>
                <a:ea typeface="Arial" panose="020B0604020202020204"/>
                <a:cs typeface="Arial" panose="020B0604020202020204"/>
                <a:sym typeface="Arial" panose="020B0604020202020204"/>
              </a:rPr>
              <a:t>2</a:t>
            </a:r>
            <a:endParaRPr sz="5400">
              <a:solidFill>
                <a:srgbClr val="426687"/>
              </a:solidFill>
              <a:latin typeface="Arial" panose="020B0604020202020204"/>
              <a:ea typeface="Arial" panose="020B0604020202020204"/>
              <a:cs typeface="Arial" panose="020B0604020202020204"/>
              <a:sym typeface="Arial" panose="020B0604020202020204"/>
            </a:endParaRPr>
          </a:p>
        </p:txBody>
      </p:sp>
      <p:sp>
        <p:nvSpPr>
          <p:cNvPr id="897" name="Google Shape;897;p18"/>
          <p:cNvSpPr/>
          <p:nvPr/>
        </p:nvSpPr>
        <p:spPr>
          <a:xfrm>
            <a:off x="8378619"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rgbClr val="426687"/>
                </a:solidFill>
                <a:latin typeface="Arial" panose="020B0604020202020204"/>
                <a:ea typeface="Arial" panose="020B0604020202020204"/>
                <a:cs typeface="Arial" panose="020B0604020202020204"/>
                <a:sym typeface="Arial" panose="020B0604020202020204"/>
              </a:rPr>
              <a:t>3</a:t>
            </a:r>
            <a:endParaRPr sz="5400">
              <a:solidFill>
                <a:srgbClr val="426687"/>
              </a:solidFill>
              <a:latin typeface="Arial" panose="020B0604020202020204"/>
              <a:ea typeface="Arial" panose="020B0604020202020204"/>
              <a:cs typeface="Arial" panose="020B0604020202020204"/>
              <a:sym typeface="Arial" panose="020B0604020202020204"/>
            </a:endParaRPr>
          </a:p>
        </p:txBody>
      </p:sp>
      <p:sp>
        <p:nvSpPr>
          <p:cNvPr id="898" name="Google Shape;898;p18"/>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Effect transition="in" filter="fade">
                                      <p:cBhvr>
                                        <p:cTn id="7" dur="500"/>
                                        <p:tgtEl>
                                          <p:spTgt spid="8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5"/>
                                        </p:tgtEl>
                                        <p:attrNameLst>
                                          <p:attrName>style.visibility</p:attrName>
                                        </p:attrNameLst>
                                      </p:cBhvr>
                                      <p:to>
                                        <p:strVal val="visible"/>
                                      </p:to>
                                    </p:set>
                                    <p:animEffect transition="in" filter="fade">
                                      <p:cBhvr>
                                        <p:cTn id="11" dur="500"/>
                                        <p:tgtEl>
                                          <p:spTgt spid="8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86"/>
                                        </p:tgtEl>
                                        <p:attrNameLst>
                                          <p:attrName>style.visibility</p:attrName>
                                        </p:attrNameLst>
                                      </p:cBhvr>
                                      <p:to>
                                        <p:strVal val="visible"/>
                                      </p:to>
                                    </p:set>
                                    <p:animEffect transition="in" filter="fade">
                                      <p:cBhvr>
                                        <p:cTn id="16" dur="500"/>
                                        <p:tgtEl>
                                          <p:spTgt spid="88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96"/>
                                        </p:tgtEl>
                                        <p:attrNameLst>
                                          <p:attrName>style.visibility</p:attrName>
                                        </p:attrNameLst>
                                      </p:cBhvr>
                                      <p:to>
                                        <p:strVal val="visible"/>
                                      </p:to>
                                    </p:set>
                                    <p:animEffect transition="in" filter="fade">
                                      <p:cBhvr>
                                        <p:cTn id="20" dur="500"/>
                                        <p:tgtEl>
                                          <p:spTgt spid="8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2"/>
                                        </p:tgtEl>
                                        <p:attrNameLst>
                                          <p:attrName>style.visibility</p:attrName>
                                        </p:attrNameLst>
                                      </p:cBhvr>
                                      <p:to>
                                        <p:strVal val="visible"/>
                                      </p:to>
                                    </p:set>
                                    <p:animEffect transition="in" filter="fade">
                                      <p:cBhvr>
                                        <p:cTn id="25" dur="500"/>
                                        <p:tgtEl>
                                          <p:spTgt spid="89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97"/>
                                        </p:tgtEl>
                                        <p:attrNameLst>
                                          <p:attrName>style.visibility</p:attrName>
                                        </p:attrNameLst>
                                      </p:cBhvr>
                                      <p:to>
                                        <p:strVal val="visible"/>
                                      </p:to>
                                    </p:set>
                                    <p:animEffect transition="in" filter="fade">
                                      <p:cBhvr>
                                        <p:cTn id="29" dur="500"/>
                                        <p:tgtEl>
                                          <p:spTgt spid="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02" name="Shape 902"/>
        <p:cNvGrpSpPr/>
        <p:nvPr/>
      </p:nvGrpSpPr>
      <p:grpSpPr>
        <a:xfrm>
          <a:off x="0" y="0"/>
          <a:ext cx="0" cy="0"/>
          <a:chOff x="0" y="0"/>
          <a:chExt cx="0" cy="0"/>
        </a:xfrm>
      </p:grpSpPr>
      <p:sp>
        <p:nvSpPr>
          <p:cNvPr id="903" name="Google Shape;903;p19"/>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FF3737"/>
                </a:solidFill>
                <a:latin typeface="Calibri" panose="020F0502020204030204"/>
                <a:ea typeface="Calibri" panose="020F0502020204030204"/>
                <a:cs typeface="Calibri" panose="020F0502020204030204"/>
                <a:sym typeface="Calibri" panose="020F0502020204030204"/>
              </a:rPr>
              <a:t>Hướng phát triển đề tài</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pic>
        <p:nvPicPr>
          <p:cNvPr id="904" name="Google Shape;904;p19"/>
          <p:cNvPicPr preferRelativeResize="0"/>
          <p:nvPr/>
        </p:nvPicPr>
        <p:blipFill rotWithShape="1">
          <a:blip r:embed="rId1"/>
          <a:srcRect/>
          <a:stretch>
            <a:fillRect/>
          </a:stretch>
        </p:blipFill>
        <p:spPr>
          <a:xfrm>
            <a:off x="1103312" y="1862138"/>
            <a:ext cx="1866900" cy="3060700"/>
          </a:xfrm>
          <a:prstGeom prst="rect">
            <a:avLst/>
          </a:prstGeom>
          <a:noFill/>
          <a:ln>
            <a:noFill/>
          </a:ln>
        </p:spPr>
      </p:pic>
      <p:sp>
        <p:nvSpPr>
          <p:cNvPr id="905" name="Google Shape;905;p19"/>
          <p:cNvSpPr/>
          <p:nvPr/>
        </p:nvSpPr>
        <p:spPr>
          <a:xfrm>
            <a:off x="1612900" y="4168775"/>
            <a:ext cx="846138" cy="741363"/>
          </a:xfrm>
          <a:custGeom>
            <a:avLst/>
            <a:gdLst/>
            <a:ahLst/>
            <a:cxnLst/>
            <a:rect l="l" t="t" r="r" b="b"/>
            <a:pathLst>
              <a:path w="404" h="355" extrusionOk="0">
                <a:moveTo>
                  <a:pt x="312" y="341"/>
                </a:moveTo>
                <a:cubicBezTo>
                  <a:pt x="397" y="264"/>
                  <a:pt x="397" y="264"/>
                  <a:pt x="397" y="264"/>
                </a:cubicBezTo>
                <a:cubicBezTo>
                  <a:pt x="401" y="261"/>
                  <a:pt x="404" y="256"/>
                  <a:pt x="404" y="250"/>
                </a:cubicBezTo>
                <a:cubicBezTo>
                  <a:pt x="404" y="241"/>
                  <a:pt x="397" y="234"/>
                  <a:pt x="388" y="234"/>
                </a:cubicBezTo>
                <a:cubicBezTo>
                  <a:pt x="387" y="234"/>
                  <a:pt x="387" y="234"/>
                  <a:pt x="387" y="234"/>
                </a:cubicBezTo>
                <a:cubicBezTo>
                  <a:pt x="384" y="231"/>
                  <a:pt x="382" y="227"/>
                  <a:pt x="382" y="223"/>
                </a:cubicBezTo>
                <a:cubicBezTo>
                  <a:pt x="382" y="218"/>
                  <a:pt x="384" y="214"/>
                  <a:pt x="387" y="211"/>
                </a:cubicBezTo>
                <a:cubicBezTo>
                  <a:pt x="392" y="211"/>
                  <a:pt x="396" y="209"/>
                  <a:pt x="399" y="207"/>
                </a:cubicBezTo>
                <a:cubicBezTo>
                  <a:pt x="399" y="207"/>
                  <a:pt x="399" y="207"/>
                  <a:pt x="399" y="207"/>
                </a:cubicBezTo>
                <a:cubicBezTo>
                  <a:pt x="399" y="206"/>
                  <a:pt x="399" y="206"/>
                  <a:pt x="399" y="206"/>
                </a:cubicBezTo>
                <a:cubicBezTo>
                  <a:pt x="402" y="204"/>
                  <a:pt x="403" y="199"/>
                  <a:pt x="403" y="195"/>
                </a:cubicBezTo>
                <a:cubicBezTo>
                  <a:pt x="403" y="190"/>
                  <a:pt x="402" y="186"/>
                  <a:pt x="399" y="183"/>
                </a:cubicBezTo>
                <a:cubicBezTo>
                  <a:pt x="399" y="183"/>
                  <a:pt x="399" y="183"/>
                  <a:pt x="399" y="183"/>
                </a:cubicBezTo>
                <a:cubicBezTo>
                  <a:pt x="396" y="180"/>
                  <a:pt x="392" y="179"/>
                  <a:pt x="387" y="179"/>
                </a:cubicBezTo>
                <a:cubicBezTo>
                  <a:pt x="384" y="176"/>
                  <a:pt x="382" y="172"/>
                  <a:pt x="382" y="167"/>
                </a:cubicBezTo>
                <a:cubicBezTo>
                  <a:pt x="382" y="162"/>
                  <a:pt x="385" y="158"/>
                  <a:pt x="388" y="155"/>
                </a:cubicBezTo>
                <a:cubicBezTo>
                  <a:pt x="392" y="155"/>
                  <a:pt x="396" y="153"/>
                  <a:pt x="398" y="151"/>
                </a:cubicBezTo>
                <a:cubicBezTo>
                  <a:pt x="399" y="151"/>
                  <a:pt x="399" y="151"/>
                  <a:pt x="399" y="151"/>
                </a:cubicBezTo>
                <a:cubicBezTo>
                  <a:pt x="399" y="151"/>
                  <a:pt x="399" y="151"/>
                  <a:pt x="399" y="151"/>
                </a:cubicBezTo>
                <a:cubicBezTo>
                  <a:pt x="402" y="148"/>
                  <a:pt x="404" y="143"/>
                  <a:pt x="404" y="139"/>
                </a:cubicBezTo>
                <a:cubicBezTo>
                  <a:pt x="404" y="130"/>
                  <a:pt x="397" y="122"/>
                  <a:pt x="388" y="122"/>
                </a:cubicBezTo>
                <a:cubicBezTo>
                  <a:pt x="387" y="122"/>
                  <a:pt x="387" y="122"/>
                  <a:pt x="387" y="122"/>
                </a:cubicBezTo>
                <a:cubicBezTo>
                  <a:pt x="384" y="119"/>
                  <a:pt x="382" y="115"/>
                  <a:pt x="382" y="111"/>
                </a:cubicBezTo>
                <a:cubicBezTo>
                  <a:pt x="382" y="106"/>
                  <a:pt x="385" y="102"/>
                  <a:pt x="388" y="99"/>
                </a:cubicBezTo>
                <a:cubicBezTo>
                  <a:pt x="392" y="99"/>
                  <a:pt x="396" y="97"/>
                  <a:pt x="398" y="95"/>
                </a:cubicBezTo>
                <a:cubicBezTo>
                  <a:pt x="399" y="95"/>
                  <a:pt x="399" y="95"/>
                  <a:pt x="399" y="95"/>
                </a:cubicBezTo>
                <a:cubicBezTo>
                  <a:pt x="399" y="95"/>
                  <a:pt x="399" y="95"/>
                  <a:pt x="399" y="95"/>
                </a:cubicBezTo>
                <a:cubicBezTo>
                  <a:pt x="402" y="92"/>
                  <a:pt x="404" y="87"/>
                  <a:pt x="404" y="83"/>
                </a:cubicBezTo>
                <a:cubicBezTo>
                  <a:pt x="404" y="74"/>
                  <a:pt x="397" y="66"/>
                  <a:pt x="388" y="66"/>
                </a:cubicBezTo>
                <a:cubicBezTo>
                  <a:pt x="387" y="66"/>
                  <a:pt x="387" y="66"/>
                  <a:pt x="387" y="66"/>
                </a:cubicBezTo>
                <a:cubicBezTo>
                  <a:pt x="384" y="64"/>
                  <a:pt x="382" y="60"/>
                  <a:pt x="382" y="55"/>
                </a:cubicBezTo>
                <a:cubicBezTo>
                  <a:pt x="382" y="46"/>
                  <a:pt x="390" y="39"/>
                  <a:pt x="399" y="39"/>
                </a:cubicBezTo>
                <a:cubicBezTo>
                  <a:pt x="399" y="0"/>
                  <a:pt x="399" y="0"/>
                  <a:pt x="399" y="0"/>
                </a:cubicBezTo>
                <a:cubicBezTo>
                  <a:pt x="5" y="0"/>
                  <a:pt x="5" y="0"/>
                  <a:pt x="5" y="0"/>
                </a:cubicBezTo>
                <a:cubicBezTo>
                  <a:pt x="5" y="59"/>
                  <a:pt x="5" y="59"/>
                  <a:pt x="5" y="59"/>
                </a:cubicBezTo>
                <a:cubicBezTo>
                  <a:pt x="5" y="59"/>
                  <a:pt x="5" y="59"/>
                  <a:pt x="5" y="59"/>
                </a:cubicBezTo>
                <a:cubicBezTo>
                  <a:pt x="14" y="59"/>
                  <a:pt x="21" y="66"/>
                  <a:pt x="21" y="75"/>
                </a:cubicBezTo>
                <a:cubicBezTo>
                  <a:pt x="21" y="80"/>
                  <a:pt x="19" y="84"/>
                  <a:pt x="16" y="87"/>
                </a:cubicBezTo>
                <a:cubicBezTo>
                  <a:pt x="12" y="87"/>
                  <a:pt x="8" y="89"/>
                  <a:pt x="5" y="92"/>
                </a:cubicBezTo>
                <a:cubicBezTo>
                  <a:pt x="5" y="92"/>
                  <a:pt x="5" y="92"/>
                  <a:pt x="5" y="92"/>
                </a:cubicBezTo>
                <a:cubicBezTo>
                  <a:pt x="5" y="92"/>
                  <a:pt x="5" y="92"/>
                  <a:pt x="5" y="92"/>
                </a:cubicBezTo>
                <a:cubicBezTo>
                  <a:pt x="5" y="92"/>
                  <a:pt x="5" y="92"/>
                  <a:pt x="5" y="92"/>
                </a:cubicBezTo>
                <a:cubicBezTo>
                  <a:pt x="2" y="95"/>
                  <a:pt x="0" y="99"/>
                  <a:pt x="0" y="103"/>
                </a:cubicBezTo>
                <a:cubicBezTo>
                  <a:pt x="0" y="108"/>
                  <a:pt x="2" y="112"/>
                  <a:pt x="5" y="115"/>
                </a:cubicBezTo>
                <a:cubicBezTo>
                  <a:pt x="8" y="118"/>
                  <a:pt x="12" y="120"/>
                  <a:pt x="16" y="120"/>
                </a:cubicBezTo>
                <a:cubicBezTo>
                  <a:pt x="16" y="120"/>
                  <a:pt x="16" y="120"/>
                  <a:pt x="16" y="120"/>
                </a:cubicBezTo>
                <a:cubicBezTo>
                  <a:pt x="19" y="123"/>
                  <a:pt x="21" y="127"/>
                  <a:pt x="21" y="131"/>
                </a:cubicBezTo>
                <a:cubicBezTo>
                  <a:pt x="21" y="136"/>
                  <a:pt x="19" y="140"/>
                  <a:pt x="16" y="143"/>
                </a:cubicBezTo>
                <a:cubicBezTo>
                  <a:pt x="16" y="143"/>
                  <a:pt x="16" y="143"/>
                  <a:pt x="16" y="143"/>
                </a:cubicBezTo>
                <a:cubicBezTo>
                  <a:pt x="7" y="143"/>
                  <a:pt x="0" y="150"/>
                  <a:pt x="0" y="159"/>
                </a:cubicBezTo>
                <a:cubicBezTo>
                  <a:pt x="0" y="164"/>
                  <a:pt x="2" y="168"/>
                  <a:pt x="5" y="171"/>
                </a:cubicBezTo>
                <a:cubicBezTo>
                  <a:pt x="5" y="171"/>
                  <a:pt x="5" y="171"/>
                  <a:pt x="5" y="171"/>
                </a:cubicBezTo>
                <a:cubicBezTo>
                  <a:pt x="8" y="174"/>
                  <a:pt x="12" y="175"/>
                  <a:pt x="16" y="175"/>
                </a:cubicBezTo>
                <a:cubicBezTo>
                  <a:pt x="16" y="175"/>
                  <a:pt x="16" y="175"/>
                  <a:pt x="16" y="175"/>
                </a:cubicBezTo>
                <a:cubicBezTo>
                  <a:pt x="19" y="178"/>
                  <a:pt x="21" y="183"/>
                  <a:pt x="21" y="187"/>
                </a:cubicBezTo>
                <a:cubicBezTo>
                  <a:pt x="21" y="192"/>
                  <a:pt x="19" y="196"/>
                  <a:pt x="16" y="199"/>
                </a:cubicBezTo>
                <a:cubicBezTo>
                  <a:pt x="16" y="199"/>
                  <a:pt x="16" y="199"/>
                  <a:pt x="16" y="199"/>
                </a:cubicBezTo>
                <a:cubicBezTo>
                  <a:pt x="7" y="199"/>
                  <a:pt x="0" y="206"/>
                  <a:pt x="0" y="215"/>
                </a:cubicBezTo>
                <a:cubicBezTo>
                  <a:pt x="0" y="224"/>
                  <a:pt x="7" y="231"/>
                  <a:pt x="16" y="231"/>
                </a:cubicBezTo>
                <a:cubicBezTo>
                  <a:pt x="16" y="231"/>
                  <a:pt x="16" y="231"/>
                  <a:pt x="16" y="231"/>
                </a:cubicBezTo>
                <a:cubicBezTo>
                  <a:pt x="19" y="234"/>
                  <a:pt x="21" y="238"/>
                  <a:pt x="21" y="243"/>
                </a:cubicBezTo>
                <a:cubicBezTo>
                  <a:pt x="21" y="252"/>
                  <a:pt x="14" y="259"/>
                  <a:pt x="5" y="259"/>
                </a:cubicBezTo>
                <a:cubicBezTo>
                  <a:pt x="5" y="259"/>
                  <a:pt x="5" y="259"/>
                  <a:pt x="5" y="259"/>
                </a:cubicBezTo>
                <a:cubicBezTo>
                  <a:pt x="5" y="261"/>
                  <a:pt x="5" y="261"/>
                  <a:pt x="5" y="261"/>
                </a:cubicBezTo>
                <a:cubicBezTo>
                  <a:pt x="5" y="262"/>
                  <a:pt x="5" y="262"/>
                  <a:pt x="5" y="262"/>
                </a:cubicBezTo>
                <a:cubicBezTo>
                  <a:pt x="5" y="262"/>
                  <a:pt x="5" y="262"/>
                  <a:pt x="5" y="262"/>
                </a:cubicBezTo>
                <a:cubicBezTo>
                  <a:pt x="97" y="345"/>
                  <a:pt x="97" y="345"/>
                  <a:pt x="97" y="345"/>
                </a:cubicBezTo>
                <a:cubicBezTo>
                  <a:pt x="149" y="351"/>
                  <a:pt x="223" y="355"/>
                  <a:pt x="312" y="341"/>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06" name="Google Shape;906;p19"/>
          <p:cNvSpPr/>
          <p:nvPr/>
        </p:nvSpPr>
        <p:spPr>
          <a:xfrm>
            <a:off x="1641475" y="4610100"/>
            <a:ext cx="782638" cy="147638"/>
          </a:xfrm>
          <a:custGeom>
            <a:avLst/>
            <a:gdLst/>
            <a:ahLst/>
            <a:cxnLst/>
            <a:rect l="l" t="t" r="r" b="b"/>
            <a:pathLst>
              <a:path w="373" h="71" extrusionOk="0">
                <a:moveTo>
                  <a:pt x="2" y="20"/>
                </a:moveTo>
                <a:cubicBezTo>
                  <a:pt x="2" y="20"/>
                  <a:pt x="221" y="41"/>
                  <a:pt x="373" y="0"/>
                </a:cubicBezTo>
                <a:cubicBezTo>
                  <a:pt x="373" y="0"/>
                  <a:pt x="363" y="12"/>
                  <a:pt x="373" y="23"/>
                </a:cubicBezTo>
                <a:cubicBezTo>
                  <a:pt x="373" y="23"/>
                  <a:pt x="218" y="71"/>
                  <a:pt x="0" y="45"/>
                </a:cubicBezTo>
                <a:cubicBezTo>
                  <a:pt x="0" y="45"/>
                  <a:pt x="15" y="36"/>
                  <a:pt x="2" y="2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07" name="Google Shape;907;p19"/>
          <p:cNvSpPr/>
          <p:nvPr/>
        </p:nvSpPr>
        <p:spPr>
          <a:xfrm>
            <a:off x="1641475" y="4491038"/>
            <a:ext cx="781050" cy="149225"/>
          </a:xfrm>
          <a:custGeom>
            <a:avLst/>
            <a:gdLst/>
            <a:ahLst/>
            <a:cxnLst/>
            <a:rect l="l" t="t" r="r" b="b"/>
            <a:pathLst>
              <a:path w="372" h="72" extrusionOk="0">
                <a:moveTo>
                  <a:pt x="2" y="21"/>
                </a:moveTo>
                <a:cubicBezTo>
                  <a:pt x="2" y="21"/>
                  <a:pt x="220" y="41"/>
                  <a:pt x="372" y="0"/>
                </a:cubicBezTo>
                <a:cubicBezTo>
                  <a:pt x="372" y="0"/>
                  <a:pt x="363" y="13"/>
                  <a:pt x="372" y="24"/>
                </a:cubicBezTo>
                <a:cubicBezTo>
                  <a:pt x="372" y="24"/>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08" name="Google Shape;908;p19"/>
          <p:cNvSpPr/>
          <p:nvPr/>
        </p:nvSpPr>
        <p:spPr>
          <a:xfrm>
            <a:off x="1639887" y="4373563"/>
            <a:ext cx="782638" cy="150813"/>
          </a:xfrm>
          <a:custGeom>
            <a:avLst/>
            <a:gdLst/>
            <a:ahLst/>
            <a:cxnLst/>
            <a:rect l="l" t="t" r="r" b="b"/>
            <a:pathLst>
              <a:path w="373" h="72" extrusionOk="0">
                <a:moveTo>
                  <a:pt x="2" y="21"/>
                </a:moveTo>
                <a:cubicBezTo>
                  <a:pt x="2" y="21"/>
                  <a:pt x="221" y="41"/>
                  <a:pt x="373" y="0"/>
                </a:cubicBezTo>
                <a:cubicBezTo>
                  <a:pt x="373" y="0"/>
                  <a:pt x="363" y="13"/>
                  <a:pt x="373" y="23"/>
                </a:cubicBezTo>
                <a:cubicBezTo>
                  <a:pt x="373" y="23"/>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09" name="Google Shape;909;p19"/>
          <p:cNvSpPr/>
          <p:nvPr/>
        </p:nvSpPr>
        <p:spPr>
          <a:xfrm>
            <a:off x="1639887" y="4257675"/>
            <a:ext cx="779463" cy="149225"/>
          </a:xfrm>
          <a:custGeom>
            <a:avLst/>
            <a:gdLst/>
            <a:ahLst/>
            <a:cxnLst/>
            <a:rect l="l" t="t" r="r" b="b"/>
            <a:pathLst>
              <a:path w="372" h="72" extrusionOk="0">
                <a:moveTo>
                  <a:pt x="2" y="21"/>
                </a:moveTo>
                <a:cubicBezTo>
                  <a:pt x="2" y="21"/>
                  <a:pt x="220" y="41"/>
                  <a:pt x="372" y="0"/>
                </a:cubicBezTo>
                <a:cubicBezTo>
                  <a:pt x="372" y="0"/>
                  <a:pt x="363" y="13"/>
                  <a:pt x="372" y="23"/>
                </a:cubicBezTo>
                <a:cubicBezTo>
                  <a:pt x="372" y="23"/>
                  <a:pt x="218" y="72"/>
                  <a:pt x="0" y="45"/>
                </a:cubicBezTo>
                <a:cubicBezTo>
                  <a:pt x="0" y="45"/>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0" name="Google Shape;910;p19"/>
          <p:cNvSpPr/>
          <p:nvPr/>
        </p:nvSpPr>
        <p:spPr>
          <a:xfrm>
            <a:off x="1816100" y="4881563"/>
            <a:ext cx="450850" cy="114300"/>
          </a:xfrm>
          <a:custGeom>
            <a:avLst/>
            <a:gdLst/>
            <a:ahLst/>
            <a:cxnLst/>
            <a:rect l="l" t="t" r="r" b="b"/>
            <a:pathLst>
              <a:path w="215" h="55" extrusionOk="0">
                <a:moveTo>
                  <a:pt x="0" y="4"/>
                </a:moveTo>
                <a:cubicBezTo>
                  <a:pt x="31" y="32"/>
                  <a:pt x="31" y="32"/>
                  <a:pt x="31" y="32"/>
                </a:cubicBezTo>
                <a:cubicBezTo>
                  <a:pt x="39" y="45"/>
                  <a:pt x="67" y="55"/>
                  <a:pt x="105" y="55"/>
                </a:cubicBezTo>
                <a:cubicBezTo>
                  <a:pt x="108" y="55"/>
                  <a:pt x="108" y="55"/>
                  <a:pt x="108" y="55"/>
                </a:cubicBezTo>
                <a:cubicBezTo>
                  <a:pt x="147" y="54"/>
                  <a:pt x="175" y="43"/>
                  <a:pt x="180" y="32"/>
                </a:cubicBezTo>
                <a:cubicBezTo>
                  <a:pt x="215" y="0"/>
                  <a:pt x="215" y="0"/>
                  <a:pt x="215" y="0"/>
                </a:cubicBezTo>
                <a:cubicBezTo>
                  <a:pt x="126" y="14"/>
                  <a:pt x="52" y="10"/>
                  <a:pt x="0" y="4"/>
                </a:cubicBezTo>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1" name="Google Shape;911;p19"/>
          <p:cNvSpPr/>
          <p:nvPr/>
        </p:nvSpPr>
        <p:spPr>
          <a:xfrm>
            <a:off x="1712912" y="3170238"/>
            <a:ext cx="220663" cy="998538"/>
          </a:xfrm>
          <a:custGeom>
            <a:avLst/>
            <a:gdLst/>
            <a:ahLst/>
            <a:cxnLst/>
            <a:rect l="l" t="t" r="r" b="b"/>
            <a:pathLst>
              <a:path w="105" h="479" extrusionOk="0">
                <a:moveTo>
                  <a:pt x="89" y="479"/>
                </a:moveTo>
                <a:cubicBezTo>
                  <a:pt x="89" y="479"/>
                  <a:pt x="90" y="448"/>
                  <a:pt x="90" y="402"/>
                </a:cubicBezTo>
                <a:cubicBezTo>
                  <a:pt x="91" y="391"/>
                  <a:pt x="91" y="378"/>
                  <a:pt x="91" y="365"/>
                </a:cubicBezTo>
                <a:cubicBezTo>
                  <a:pt x="91" y="362"/>
                  <a:pt x="91" y="362"/>
                  <a:pt x="91" y="362"/>
                </a:cubicBezTo>
                <a:cubicBezTo>
                  <a:pt x="91" y="361"/>
                  <a:pt x="91" y="361"/>
                  <a:pt x="91" y="361"/>
                </a:cubicBezTo>
                <a:cubicBezTo>
                  <a:pt x="91" y="360"/>
                  <a:pt x="91" y="360"/>
                  <a:pt x="91" y="360"/>
                </a:cubicBezTo>
                <a:cubicBezTo>
                  <a:pt x="91" y="358"/>
                  <a:pt x="91" y="357"/>
                  <a:pt x="91" y="355"/>
                </a:cubicBezTo>
                <a:cubicBezTo>
                  <a:pt x="91" y="352"/>
                  <a:pt x="91" y="348"/>
                  <a:pt x="91" y="345"/>
                </a:cubicBezTo>
                <a:cubicBezTo>
                  <a:pt x="90" y="338"/>
                  <a:pt x="90" y="331"/>
                  <a:pt x="88" y="324"/>
                </a:cubicBezTo>
                <a:cubicBezTo>
                  <a:pt x="87" y="317"/>
                  <a:pt x="86" y="311"/>
                  <a:pt x="84" y="304"/>
                </a:cubicBezTo>
                <a:cubicBezTo>
                  <a:pt x="82" y="296"/>
                  <a:pt x="80" y="289"/>
                  <a:pt x="78" y="282"/>
                </a:cubicBezTo>
                <a:cubicBezTo>
                  <a:pt x="74" y="267"/>
                  <a:pt x="70" y="252"/>
                  <a:pt x="66" y="238"/>
                </a:cubicBezTo>
                <a:cubicBezTo>
                  <a:pt x="33" y="119"/>
                  <a:pt x="0" y="0"/>
                  <a:pt x="0" y="0"/>
                </a:cubicBezTo>
                <a:cubicBezTo>
                  <a:pt x="0" y="0"/>
                  <a:pt x="37" y="118"/>
                  <a:pt x="73" y="235"/>
                </a:cubicBezTo>
                <a:cubicBezTo>
                  <a:pt x="78" y="250"/>
                  <a:pt x="83" y="265"/>
                  <a:pt x="87" y="279"/>
                </a:cubicBezTo>
                <a:cubicBezTo>
                  <a:pt x="89" y="286"/>
                  <a:pt x="92" y="294"/>
                  <a:pt x="94" y="301"/>
                </a:cubicBezTo>
                <a:cubicBezTo>
                  <a:pt x="96" y="308"/>
                  <a:pt x="98" y="315"/>
                  <a:pt x="99" y="323"/>
                </a:cubicBezTo>
                <a:cubicBezTo>
                  <a:pt x="101" y="330"/>
                  <a:pt x="101" y="337"/>
                  <a:pt x="102" y="344"/>
                </a:cubicBezTo>
                <a:cubicBezTo>
                  <a:pt x="103" y="348"/>
                  <a:pt x="103" y="351"/>
                  <a:pt x="103" y="355"/>
                </a:cubicBezTo>
                <a:cubicBezTo>
                  <a:pt x="103" y="356"/>
                  <a:pt x="103" y="358"/>
                  <a:pt x="103" y="360"/>
                </a:cubicBezTo>
                <a:cubicBezTo>
                  <a:pt x="103" y="361"/>
                  <a:pt x="103" y="361"/>
                  <a:pt x="103" y="361"/>
                </a:cubicBezTo>
                <a:cubicBezTo>
                  <a:pt x="103" y="362"/>
                  <a:pt x="103" y="362"/>
                  <a:pt x="103" y="362"/>
                </a:cubicBezTo>
                <a:cubicBezTo>
                  <a:pt x="103" y="365"/>
                  <a:pt x="103" y="365"/>
                  <a:pt x="103" y="365"/>
                </a:cubicBezTo>
                <a:cubicBezTo>
                  <a:pt x="104" y="378"/>
                  <a:pt x="104" y="391"/>
                  <a:pt x="104" y="402"/>
                </a:cubicBezTo>
                <a:cubicBezTo>
                  <a:pt x="105" y="448"/>
                  <a:pt x="105" y="479"/>
                  <a:pt x="105" y="479"/>
                </a:cubicBezTo>
                <a:lnTo>
                  <a:pt x="89"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2" name="Google Shape;912;p19"/>
          <p:cNvSpPr/>
          <p:nvPr/>
        </p:nvSpPr>
        <p:spPr>
          <a:xfrm>
            <a:off x="2157412" y="3170238"/>
            <a:ext cx="215900" cy="998538"/>
          </a:xfrm>
          <a:custGeom>
            <a:avLst/>
            <a:gdLst/>
            <a:ahLst/>
            <a:cxnLst/>
            <a:rect l="l" t="t" r="r" b="b"/>
            <a:pathLst>
              <a:path w="103" h="479" extrusionOk="0">
                <a:moveTo>
                  <a:pt x="0" y="479"/>
                </a:moveTo>
                <a:cubicBezTo>
                  <a:pt x="0" y="479"/>
                  <a:pt x="1" y="449"/>
                  <a:pt x="1" y="402"/>
                </a:cubicBezTo>
                <a:cubicBezTo>
                  <a:pt x="1" y="391"/>
                  <a:pt x="1" y="378"/>
                  <a:pt x="2" y="365"/>
                </a:cubicBezTo>
                <a:cubicBezTo>
                  <a:pt x="2" y="362"/>
                  <a:pt x="2" y="359"/>
                  <a:pt x="2" y="355"/>
                </a:cubicBezTo>
                <a:cubicBezTo>
                  <a:pt x="2" y="351"/>
                  <a:pt x="2" y="348"/>
                  <a:pt x="2" y="345"/>
                </a:cubicBezTo>
                <a:cubicBezTo>
                  <a:pt x="3" y="337"/>
                  <a:pt x="4" y="330"/>
                  <a:pt x="5" y="323"/>
                </a:cubicBezTo>
                <a:cubicBezTo>
                  <a:pt x="6" y="321"/>
                  <a:pt x="6" y="319"/>
                  <a:pt x="6" y="317"/>
                </a:cubicBezTo>
                <a:cubicBezTo>
                  <a:pt x="7" y="315"/>
                  <a:pt x="7" y="314"/>
                  <a:pt x="8" y="312"/>
                </a:cubicBezTo>
                <a:cubicBezTo>
                  <a:pt x="9" y="308"/>
                  <a:pt x="10" y="304"/>
                  <a:pt x="11" y="301"/>
                </a:cubicBezTo>
                <a:cubicBezTo>
                  <a:pt x="13" y="294"/>
                  <a:pt x="15" y="287"/>
                  <a:pt x="18" y="279"/>
                </a:cubicBezTo>
                <a:cubicBezTo>
                  <a:pt x="22" y="265"/>
                  <a:pt x="26" y="250"/>
                  <a:pt x="31" y="235"/>
                </a:cubicBezTo>
                <a:cubicBezTo>
                  <a:pt x="67" y="118"/>
                  <a:pt x="103" y="0"/>
                  <a:pt x="103" y="0"/>
                </a:cubicBezTo>
                <a:cubicBezTo>
                  <a:pt x="103" y="0"/>
                  <a:pt x="71" y="119"/>
                  <a:pt x="39" y="238"/>
                </a:cubicBezTo>
                <a:cubicBezTo>
                  <a:pt x="35" y="252"/>
                  <a:pt x="31" y="267"/>
                  <a:pt x="27" y="282"/>
                </a:cubicBezTo>
                <a:cubicBezTo>
                  <a:pt x="25" y="289"/>
                  <a:pt x="23" y="297"/>
                  <a:pt x="21" y="304"/>
                </a:cubicBezTo>
                <a:cubicBezTo>
                  <a:pt x="20" y="307"/>
                  <a:pt x="19" y="311"/>
                  <a:pt x="18" y="314"/>
                </a:cubicBezTo>
                <a:cubicBezTo>
                  <a:pt x="17" y="319"/>
                  <a:pt x="17" y="319"/>
                  <a:pt x="17" y="319"/>
                </a:cubicBezTo>
                <a:cubicBezTo>
                  <a:pt x="17" y="321"/>
                  <a:pt x="16" y="323"/>
                  <a:pt x="16" y="325"/>
                </a:cubicBezTo>
                <a:cubicBezTo>
                  <a:pt x="15" y="332"/>
                  <a:pt x="14" y="338"/>
                  <a:pt x="14" y="345"/>
                </a:cubicBezTo>
                <a:cubicBezTo>
                  <a:pt x="14" y="348"/>
                  <a:pt x="14" y="352"/>
                  <a:pt x="14" y="355"/>
                </a:cubicBezTo>
                <a:cubicBezTo>
                  <a:pt x="14" y="358"/>
                  <a:pt x="14" y="362"/>
                  <a:pt x="14" y="365"/>
                </a:cubicBezTo>
                <a:cubicBezTo>
                  <a:pt x="14" y="378"/>
                  <a:pt x="14" y="391"/>
                  <a:pt x="15" y="402"/>
                </a:cubicBezTo>
                <a:cubicBezTo>
                  <a:pt x="16" y="449"/>
                  <a:pt x="16" y="479"/>
                  <a:pt x="16" y="479"/>
                </a:cubicBezTo>
                <a:lnTo>
                  <a:pt x="0"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3" name="Google Shape;913;p19"/>
          <p:cNvSpPr/>
          <p:nvPr/>
        </p:nvSpPr>
        <p:spPr>
          <a:xfrm>
            <a:off x="1751012" y="3230563"/>
            <a:ext cx="155575" cy="127000"/>
          </a:xfrm>
          <a:custGeom>
            <a:avLst/>
            <a:gdLst/>
            <a:ahLst/>
            <a:cxnLst/>
            <a:rect l="l" t="t" r="r" b="b"/>
            <a:pathLst>
              <a:path w="74" h="61" extrusionOk="0">
                <a:moveTo>
                  <a:pt x="36" y="0"/>
                </a:moveTo>
                <a:cubicBezTo>
                  <a:pt x="36" y="0"/>
                  <a:pt x="36" y="0"/>
                  <a:pt x="34" y="0"/>
                </a:cubicBezTo>
                <a:cubicBezTo>
                  <a:pt x="33" y="0"/>
                  <a:pt x="33" y="0"/>
                  <a:pt x="31" y="0"/>
                </a:cubicBezTo>
                <a:cubicBezTo>
                  <a:pt x="30" y="0"/>
                  <a:pt x="29" y="0"/>
                  <a:pt x="28" y="1"/>
                </a:cubicBezTo>
                <a:cubicBezTo>
                  <a:pt x="25" y="2"/>
                  <a:pt x="22" y="3"/>
                  <a:pt x="19" y="5"/>
                </a:cubicBezTo>
                <a:cubicBezTo>
                  <a:pt x="18" y="6"/>
                  <a:pt x="16" y="7"/>
                  <a:pt x="15" y="9"/>
                </a:cubicBezTo>
                <a:cubicBezTo>
                  <a:pt x="13" y="10"/>
                  <a:pt x="11" y="11"/>
                  <a:pt x="10" y="13"/>
                </a:cubicBezTo>
                <a:cubicBezTo>
                  <a:pt x="7" y="16"/>
                  <a:pt x="5" y="21"/>
                  <a:pt x="4" y="26"/>
                </a:cubicBezTo>
                <a:cubicBezTo>
                  <a:pt x="4" y="27"/>
                  <a:pt x="4" y="28"/>
                  <a:pt x="4" y="30"/>
                </a:cubicBezTo>
                <a:cubicBezTo>
                  <a:pt x="4" y="31"/>
                  <a:pt x="4" y="32"/>
                  <a:pt x="4" y="34"/>
                </a:cubicBezTo>
                <a:cubicBezTo>
                  <a:pt x="5" y="36"/>
                  <a:pt x="6" y="39"/>
                  <a:pt x="7" y="41"/>
                </a:cubicBezTo>
                <a:cubicBezTo>
                  <a:pt x="8" y="43"/>
                  <a:pt x="10" y="46"/>
                  <a:pt x="12" y="48"/>
                </a:cubicBezTo>
                <a:cubicBezTo>
                  <a:pt x="14" y="50"/>
                  <a:pt x="17" y="51"/>
                  <a:pt x="19" y="53"/>
                </a:cubicBezTo>
                <a:cubicBezTo>
                  <a:pt x="24" y="55"/>
                  <a:pt x="31" y="57"/>
                  <a:pt x="36" y="57"/>
                </a:cubicBezTo>
                <a:cubicBezTo>
                  <a:pt x="40" y="57"/>
                  <a:pt x="42" y="57"/>
                  <a:pt x="45" y="56"/>
                </a:cubicBezTo>
                <a:cubicBezTo>
                  <a:pt x="48" y="55"/>
                  <a:pt x="51" y="54"/>
                  <a:pt x="54" y="53"/>
                </a:cubicBezTo>
                <a:cubicBezTo>
                  <a:pt x="56" y="51"/>
                  <a:pt x="59" y="50"/>
                  <a:pt x="61" y="48"/>
                </a:cubicBezTo>
                <a:cubicBezTo>
                  <a:pt x="63" y="46"/>
                  <a:pt x="65" y="43"/>
                  <a:pt x="66" y="41"/>
                </a:cubicBezTo>
                <a:cubicBezTo>
                  <a:pt x="69" y="36"/>
                  <a:pt x="69" y="31"/>
                  <a:pt x="69" y="26"/>
                </a:cubicBezTo>
                <a:cubicBezTo>
                  <a:pt x="68" y="21"/>
                  <a:pt x="66" y="16"/>
                  <a:pt x="63" y="13"/>
                </a:cubicBezTo>
                <a:cubicBezTo>
                  <a:pt x="62" y="11"/>
                  <a:pt x="60" y="10"/>
                  <a:pt x="58" y="9"/>
                </a:cubicBezTo>
                <a:cubicBezTo>
                  <a:pt x="57" y="7"/>
                  <a:pt x="55" y="6"/>
                  <a:pt x="54" y="5"/>
                </a:cubicBezTo>
                <a:cubicBezTo>
                  <a:pt x="51" y="3"/>
                  <a:pt x="48" y="2"/>
                  <a:pt x="45" y="1"/>
                </a:cubicBezTo>
                <a:cubicBezTo>
                  <a:pt x="44" y="0"/>
                  <a:pt x="42" y="0"/>
                  <a:pt x="41" y="0"/>
                </a:cubicBezTo>
                <a:cubicBezTo>
                  <a:pt x="40" y="0"/>
                  <a:pt x="39" y="0"/>
                  <a:pt x="39" y="0"/>
                </a:cubicBezTo>
                <a:cubicBezTo>
                  <a:pt x="37" y="0"/>
                  <a:pt x="36" y="0"/>
                  <a:pt x="36" y="0"/>
                </a:cubicBezTo>
                <a:close/>
                <a:moveTo>
                  <a:pt x="36" y="0"/>
                </a:moveTo>
                <a:cubicBezTo>
                  <a:pt x="36" y="0"/>
                  <a:pt x="37" y="0"/>
                  <a:pt x="39" y="0"/>
                </a:cubicBezTo>
                <a:cubicBezTo>
                  <a:pt x="40" y="0"/>
                  <a:pt x="42" y="0"/>
                  <a:pt x="45" y="0"/>
                </a:cubicBezTo>
                <a:cubicBezTo>
                  <a:pt x="48" y="0"/>
                  <a:pt x="51" y="1"/>
                  <a:pt x="55" y="3"/>
                </a:cubicBezTo>
                <a:cubicBezTo>
                  <a:pt x="57" y="3"/>
                  <a:pt x="59" y="4"/>
                  <a:pt x="61" y="6"/>
                </a:cubicBezTo>
                <a:cubicBezTo>
                  <a:pt x="62" y="6"/>
                  <a:pt x="63" y="7"/>
                  <a:pt x="63" y="8"/>
                </a:cubicBezTo>
                <a:cubicBezTo>
                  <a:pt x="64" y="9"/>
                  <a:pt x="65" y="10"/>
                  <a:pt x="66" y="11"/>
                </a:cubicBezTo>
                <a:cubicBezTo>
                  <a:pt x="69" y="14"/>
                  <a:pt x="72" y="19"/>
                  <a:pt x="73" y="25"/>
                </a:cubicBezTo>
                <a:cubicBezTo>
                  <a:pt x="74" y="31"/>
                  <a:pt x="73" y="38"/>
                  <a:pt x="69" y="43"/>
                </a:cubicBezTo>
                <a:cubicBezTo>
                  <a:pt x="68" y="46"/>
                  <a:pt x="66" y="48"/>
                  <a:pt x="63" y="51"/>
                </a:cubicBezTo>
                <a:cubicBezTo>
                  <a:pt x="61" y="53"/>
                  <a:pt x="58" y="55"/>
                  <a:pt x="56" y="56"/>
                </a:cubicBezTo>
                <a:cubicBezTo>
                  <a:pt x="53" y="58"/>
                  <a:pt x="49" y="59"/>
                  <a:pt x="46" y="60"/>
                </a:cubicBezTo>
                <a:cubicBezTo>
                  <a:pt x="43" y="61"/>
                  <a:pt x="40" y="61"/>
                  <a:pt x="37" y="61"/>
                </a:cubicBezTo>
                <a:cubicBezTo>
                  <a:pt x="30" y="61"/>
                  <a:pt x="23" y="59"/>
                  <a:pt x="17" y="56"/>
                </a:cubicBezTo>
                <a:cubicBezTo>
                  <a:pt x="14" y="55"/>
                  <a:pt x="12" y="53"/>
                  <a:pt x="9" y="51"/>
                </a:cubicBezTo>
                <a:cubicBezTo>
                  <a:pt x="7" y="48"/>
                  <a:pt x="5" y="46"/>
                  <a:pt x="4" y="43"/>
                </a:cubicBezTo>
                <a:cubicBezTo>
                  <a:pt x="2" y="40"/>
                  <a:pt x="1" y="37"/>
                  <a:pt x="0" y="34"/>
                </a:cubicBezTo>
                <a:cubicBezTo>
                  <a:pt x="0" y="33"/>
                  <a:pt x="0" y="31"/>
                  <a:pt x="0" y="30"/>
                </a:cubicBezTo>
                <a:cubicBezTo>
                  <a:pt x="0" y="28"/>
                  <a:pt x="0" y="27"/>
                  <a:pt x="0" y="25"/>
                </a:cubicBezTo>
                <a:cubicBezTo>
                  <a:pt x="1" y="19"/>
                  <a:pt x="4" y="14"/>
                  <a:pt x="7" y="11"/>
                </a:cubicBezTo>
                <a:cubicBezTo>
                  <a:pt x="8" y="10"/>
                  <a:pt x="9" y="9"/>
                  <a:pt x="9" y="8"/>
                </a:cubicBezTo>
                <a:cubicBezTo>
                  <a:pt x="10" y="7"/>
                  <a:pt x="11" y="6"/>
                  <a:pt x="12" y="6"/>
                </a:cubicBezTo>
                <a:cubicBezTo>
                  <a:pt x="14" y="4"/>
                  <a:pt x="16" y="3"/>
                  <a:pt x="18" y="3"/>
                </a:cubicBezTo>
                <a:cubicBezTo>
                  <a:pt x="22" y="1"/>
                  <a:pt x="25" y="0"/>
                  <a:pt x="28" y="0"/>
                </a:cubicBezTo>
                <a:cubicBezTo>
                  <a:pt x="31" y="0"/>
                  <a:pt x="33" y="0"/>
                  <a:pt x="34" y="0"/>
                </a:cubicBezTo>
                <a:cubicBezTo>
                  <a:pt x="36" y="0"/>
                  <a:pt x="36" y="0"/>
                  <a:pt x="36"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4" name="Google Shape;914;p19"/>
          <p:cNvSpPr/>
          <p:nvPr/>
        </p:nvSpPr>
        <p:spPr>
          <a:xfrm>
            <a:off x="1895475" y="3230563"/>
            <a:ext cx="155575" cy="127000"/>
          </a:xfrm>
          <a:custGeom>
            <a:avLst/>
            <a:gdLst/>
            <a:ahLst/>
            <a:cxnLst/>
            <a:rect l="l" t="t" r="r" b="b"/>
            <a:pathLst>
              <a:path w="74" h="61" extrusionOk="0">
                <a:moveTo>
                  <a:pt x="37" y="0"/>
                </a:moveTo>
                <a:cubicBezTo>
                  <a:pt x="37" y="0"/>
                  <a:pt x="36" y="0"/>
                  <a:pt x="34" y="0"/>
                </a:cubicBezTo>
                <a:cubicBezTo>
                  <a:pt x="34" y="0"/>
                  <a:pt x="33" y="0"/>
                  <a:pt x="32" y="0"/>
                </a:cubicBezTo>
                <a:cubicBezTo>
                  <a:pt x="31" y="0"/>
                  <a:pt x="29" y="0"/>
                  <a:pt x="28" y="1"/>
                </a:cubicBezTo>
                <a:cubicBezTo>
                  <a:pt x="25" y="2"/>
                  <a:pt x="22" y="3"/>
                  <a:pt x="19"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4" y="34"/>
                </a:cubicBezTo>
                <a:cubicBezTo>
                  <a:pt x="5" y="36"/>
                  <a:pt x="6" y="39"/>
                  <a:pt x="7" y="41"/>
                </a:cubicBezTo>
                <a:cubicBezTo>
                  <a:pt x="9" y="43"/>
                  <a:pt x="10" y="46"/>
                  <a:pt x="12" y="48"/>
                </a:cubicBezTo>
                <a:cubicBezTo>
                  <a:pt x="14" y="50"/>
                  <a:pt x="17" y="51"/>
                  <a:pt x="19" y="53"/>
                </a:cubicBezTo>
                <a:cubicBezTo>
                  <a:pt x="25" y="55"/>
                  <a:pt x="31" y="57"/>
                  <a:pt x="37" y="57"/>
                </a:cubicBezTo>
                <a:cubicBezTo>
                  <a:pt x="40" y="57"/>
                  <a:pt x="43" y="57"/>
                  <a:pt x="46" y="56"/>
                </a:cubicBezTo>
                <a:cubicBezTo>
                  <a:pt x="48" y="55"/>
                  <a:pt x="51" y="54"/>
                  <a:pt x="54" y="53"/>
                </a:cubicBezTo>
                <a:cubicBezTo>
                  <a:pt x="56"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7" y="0"/>
                  <a:pt x="37" y="0"/>
                  <a:pt x="37" y="0"/>
                </a:cubicBezTo>
                <a:close/>
                <a:moveTo>
                  <a:pt x="37" y="0"/>
                </a:moveTo>
                <a:cubicBezTo>
                  <a:pt x="37" y="0"/>
                  <a:pt x="37" y="0"/>
                  <a:pt x="39" y="0"/>
                </a:cubicBezTo>
                <a:cubicBezTo>
                  <a:pt x="40" y="0"/>
                  <a:pt x="43" y="0"/>
                  <a:pt x="45" y="0"/>
                </a:cubicBezTo>
                <a:cubicBezTo>
                  <a:pt x="48" y="0"/>
                  <a:pt x="51" y="1"/>
                  <a:pt x="55" y="3"/>
                </a:cubicBezTo>
                <a:cubicBezTo>
                  <a:pt x="57" y="3"/>
                  <a:pt x="59" y="4"/>
                  <a:pt x="61" y="6"/>
                </a:cubicBezTo>
                <a:cubicBezTo>
                  <a:pt x="62" y="6"/>
                  <a:pt x="63" y="7"/>
                  <a:pt x="64" y="8"/>
                </a:cubicBezTo>
                <a:cubicBezTo>
                  <a:pt x="65" y="9"/>
                  <a:pt x="65" y="10"/>
                  <a:pt x="66" y="11"/>
                </a:cubicBezTo>
                <a:cubicBezTo>
                  <a:pt x="69"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3"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0" y="25"/>
                </a:cubicBezTo>
                <a:cubicBezTo>
                  <a:pt x="1" y="19"/>
                  <a:pt x="4" y="14"/>
                  <a:pt x="7" y="11"/>
                </a:cubicBezTo>
                <a:cubicBezTo>
                  <a:pt x="8" y="10"/>
                  <a:pt x="9" y="9"/>
                  <a:pt x="10" y="8"/>
                </a:cubicBezTo>
                <a:cubicBezTo>
                  <a:pt x="10" y="7"/>
                  <a:pt x="11" y="6"/>
                  <a:pt x="12" y="6"/>
                </a:cubicBezTo>
                <a:cubicBezTo>
                  <a:pt x="14" y="4"/>
                  <a:pt x="16" y="3"/>
                  <a:pt x="18" y="3"/>
                </a:cubicBezTo>
                <a:cubicBezTo>
                  <a:pt x="22" y="1"/>
                  <a:pt x="25" y="0"/>
                  <a:pt x="28" y="0"/>
                </a:cubicBezTo>
                <a:cubicBezTo>
                  <a:pt x="31" y="0"/>
                  <a:pt x="33" y="0"/>
                  <a:pt x="34"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5" name="Google Shape;915;p19"/>
          <p:cNvSpPr/>
          <p:nvPr/>
        </p:nvSpPr>
        <p:spPr>
          <a:xfrm>
            <a:off x="2039937"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5" y="34"/>
                </a:cubicBezTo>
                <a:cubicBezTo>
                  <a:pt x="5" y="36"/>
                  <a:pt x="6" y="39"/>
                  <a:pt x="7" y="41"/>
                </a:cubicBezTo>
                <a:cubicBezTo>
                  <a:pt x="9" y="43"/>
                  <a:pt x="10" y="46"/>
                  <a:pt x="13" y="48"/>
                </a:cubicBezTo>
                <a:cubicBezTo>
                  <a:pt x="15" y="50"/>
                  <a:pt x="17" y="51"/>
                  <a:pt x="20" y="53"/>
                </a:cubicBezTo>
                <a:cubicBezTo>
                  <a:pt x="25" y="55"/>
                  <a:pt x="31" y="57"/>
                  <a:pt x="37" y="57"/>
                </a:cubicBezTo>
                <a:cubicBezTo>
                  <a:pt x="40" y="57"/>
                  <a:pt x="43" y="57"/>
                  <a:pt x="46" y="56"/>
                </a:cubicBezTo>
                <a:cubicBezTo>
                  <a:pt x="49" y="55"/>
                  <a:pt x="51" y="54"/>
                  <a:pt x="54" y="53"/>
                </a:cubicBezTo>
                <a:cubicBezTo>
                  <a:pt x="57"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5" y="3"/>
                </a:cubicBezTo>
                <a:cubicBezTo>
                  <a:pt x="57" y="3"/>
                  <a:pt x="59" y="4"/>
                  <a:pt x="61" y="6"/>
                </a:cubicBezTo>
                <a:cubicBezTo>
                  <a:pt x="62" y="6"/>
                  <a:pt x="63" y="7"/>
                  <a:pt x="64" y="8"/>
                </a:cubicBezTo>
                <a:cubicBezTo>
                  <a:pt x="65" y="9"/>
                  <a:pt x="66" y="10"/>
                  <a:pt x="66" y="11"/>
                </a:cubicBezTo>
                <a:cubicBezTo>
                  <a:pt x="70"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4"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1" y="25"/>
                </a:cubicBezTo>
                <a:cubicBezTo>
                  <a:pt x="1" y="19"/>
                  <a:pt x="4" y="14"/>
                  <a:pt x="7" y="11"/>
                </a:cubicBezTo>
                <a:cubicBezTo>
                  <a:pt x="8" y="10"/>
                  <a:pt x="9" y="9"/>
                  <a:pt x="10" y="8"/>
                </a:cubicBezTo>
                <a:cubicBezTo>
                  <a:pt x="11" y="7"/>
                  <a:pt x="12" y="6"/>
                  <a:pt x="12" y="6"/>
                </a:cubicBezTo>
                <a:cubicBezTo>
                  <a:pt x="14" y="4"/>
                  <a:pt x="16" y="3"/>
                  <a:pt x="18" y="3"/>
                </a:cubicBezTo>
                <a:cubicBezTo>
                  <a:pt x="22" y="1"/>
                  <a:pt x="25"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6" name="Google Shape;916;p19"/>
          <p:cNvSpPr/>
          <p:nvPr/>
        </p:nvSpPr>
        <p:spPr>
          <a:xfrm>
            <a:off x="2184400"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7" y="7"/>
                  <a:pt x="15" y="9"/>
                </a:cubicBezTo>
                <a:cubicBezTo>
                  <a:pt x="14" y="10"/>
                  <a:pt x="12" y="11"/>
                  <a:pt x="11" y="13"/>
                </a:cubicBezTo>
                <a:cubicBezTo>
                  <a:pt x="8" y="16"/>
                  <a:pt x="5" y="21"/>
                  <a:pt x="5" y="26"/>
                </a:cubicBezTo>
                <a:cubicBezTo>
                  <a:pt x="4" y="27"/>
                  <a:pt x="4" y="28"/>
                  <a:pt x="4" y="30"/>
                </a:cubicBezTo>
                <a:cubicBezTo>
                  <a:pt x="5" y="31"/>
                  <a:pt x="5" y="32"/>
                  <a:pt x="5" y="34"/>
                </a:cubicBezTo>
                <a:cubicBezTo>
                  <a:pt x="5" y="36"/>
                  <a:pt x="6" y="39"/>
                  <a:pt x="8" y="41"/>
                </a:cubicBezTo>
                <a:cubicBezTo>
                  <a:pt x="9" y="43"/>
                  <a:pt x="11" y="46"/>
                  <a:pt x="13" y="48"/>
                </a:cubicBezTo>
                <a:cubicBezTo>
                  <a:pt x="15" y="50"/>
                  <a:pt x="17" y="51"/>
                  <a:pt x="20" y="53"/>
                </a:cubicBezTo>
                <a:cubicBezTo>
                  <a:pt x="25" y="55"/>
                  <a:pt x="31" y="57"/>
                  <a:pt x="37" y="57"/>
                </a:cubicBezTo>
                <a:cubicBezTo>
                  <a:pt x="40" y="57"/>
                  <a:pt x="43" y="57"/>
                  <a:pt x="46" y="56"/>
                </a:cubicBezTo>
                <a:cubicBezTo>
                  <a:pt x="49" y="55"/>
                  <a:pt x="52" y="54"/>
                  <a:pt x="54" y="53"/>
                </a:cubicBezTo>
                <a:cubicBezTo>
                  <a:pt x="57" y="51"/>
                  <a:pt x="59" y="50"/>
                  <a:pt x="61" y="48"/>
                </a:cubicBezTo>
                <a:cubicBezTo>
                  <a:pt x="63" y="46"/>
                  <a:pt x="65" y="43"/>
                  <a:pt x="66" y="41"/>
                </a:cubicBezTo>
                <a:cubicBezTo>
                  <a:pt x="69" y="36"/>
                  <a:pt x="70" y="31"/>
                  <a:pt x="69" y="26"/>
                </a:cubicBezTo>
                <a:cubicBezTo>
                  <a:pt x="69" y="21"/>
                  <a:pt x="66" y="16"/>
                  <a:pt x="64" y="13"/>
                </a:cubicBezTo>
                <a:cubicBezTo>
                  <a:pt x="62" y="11"/>
                  <a:pt x="60" y="10"/>
                  <a:pt x="59" y="9"/>
                </a:cubicBezTo>
                <a:cubicBezTo>
                  <a:pt x="57" y="7"/>
                  <a:pt x="56" y="6"/>
                  <a:pt x="54" y="5"/>
                </a:cubicBezTo>
                <a:cubicBezTo>
                  <a:pt x="51" y="3"/>
                  <a:pt x="48" y="2"/>
                  <a:pt x="46"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6" y="3"/>
                </a:cubicBezTo>
                <a:cubicBezTo>
                  <a:pt x="57" y="3"/>
                  <a:pt x="59" y="4"/>
                  <a:pt x="61" y="6"/>
                </a:cubicBezTo>
                <a:cubicBezTo>
                  <a:pt x="62" y="6"/>
                  <a:pt x="63" y="7"/>
                  <a:pt x="64" y="8"/>
                </a:cubicBezTo>
                <a:cubicBezTo>
                  <a:pt x="65" y="9"/>
                  <a:pt x="66" y="10"/>
                  <a:pt x="67" y="11"/>
                </a:cubicBezTo>
                <a:cubicBezTo>
                  <a:pt x="70" y="14"/>
                  <a:pt x="72" y="19"/>
                  <a:pt x="73" y="25"/>
                </a:cubicBezTo>
                <a:cubicBezTo>
                  <a:pt x="74" y="31"/>
                  <a:pt x="73" y="38"/>
                  <a:pt x="70" y="43"/>
                </a:cubicBezTo>
                <a:cubicBezTo>
                  <a:pt x="68" y="46"/>
                  <a:pt x="66" y="48"/>
                  <a:pt x="64" y="51"/>
                </a:cubicBezTo>
                <a:cubicBezTo>
                  <a:pt x="62" y="53"/>
                  <a:pt x="59" y="55"/>
                  <a:pt x="56" y="56"/>
                </a:cubicBezTo>
                <a:cubicBezTo>
                  <a:pt x="50" y="59"/>
                  <a:pt x="43" y="61"/>
                  <a:pt x="37" y="61"/>
                </a:cubicBezTo>
                <a:cubicBezTo>
                  <a:pt x="30" y="61"/>
                  <a:pt x="24" y="59"/>
                  <a:pt x="18" y="56"/>
                </a:cubicBezTo>
                <a:cubicBezTo>
                  <a:pt x="15" y="55"/>
                  <a:pt x="12" y="53"/>
                  <a:pt x="10" y="51"/>
                </a:cubicBezTo>
                <a:cubicBezTo>
                  <a:pt x="8" y="48"/>
                  <a:pt x="6" y="46"/>
                  <a:pt x="4" y="43"/>
                </a:cubicBezTo>
                <a:cubicBezTo>
                  <a:pt x="3" y="40"/>
                  <a:pt x="1" y="37"/>
                  <a:pt x="1" y="34"/>
                </a:cubicBezTo>
                <a:cubicBezTo>
                  <a:pt x="1" y="33"/>
                  <a:pt x="1" y="31"/>
                  <a:pt x="0" y="30"/>
                </a:cubicBezTo>
                <a:cubicBezTo>
                  <a:pt x="0" y="28"/>
                  <a:pt x="1" y="27"/>
                  <a:pt x="1" y="25"/>
                </a:cubicBezTo>
                <a:cubicBezTo>
                  <a:pt x="2" y="19"/>
                  <a:pt x="4" y="14"/>
                  <a:pt x="7" y="11"/>
                </a:cubicBezTo>
                <a:cubicBezTo>
                  <a:pt x="8" y="10"/>
                  <a:pt x="9" y="9"/>
                  <a:pt x="10" y="8"/>
                </a:cubicBezTo>
                <a:cubicBezTo>
                  <a:pt x="11" y="7"/>
                  <a:pt x="12" y="6"/>
                  <a:pt x="13" y="6"/>
                </a:cubicBezTo>
                <a:cubicBezTo>
                  <a:pt x="15" y="4"/>
                  <a:pt x="17" y="3"/>
                  <a:pt x="18" y="3"/>
                </a:cubicBezTo>
                <a:cubicBezTo>
                  <a:pt x="22" y="1"/>
                  <a:pt x="26"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917" name="Google Shape;917;p19"/>
          <p:cNvPicPr preferRelativeResize="0"/>
          <p:nvPr/>
        </p:nvPicPr>
        <p:blipFill rotWithShape="1">
          <a:blip r:embed="rId2"/>
          <a:srcRect/>
          <a:stretch>
            <a:fillRect/>
          </a:stretch>
        </p:blipFill>
        <p:spPr>
          <a:xfrm>
            <a:off x="2181225" y="2152650"/>
            <a:ext cx="596900" cy="957263"/>
          </a:xfrm>
          <a:prstGeom prst="rect">
            <a:avLst/>
          </a:prstGeom>
          <a:noFill/>
          <a:ln>
            <a:noFill/>
          </a:ln>
        </p:spPr>
      </p:pic>
      <p:pic>
        <p:nvPicPr>
          <p:cNvPr id="918" name="Google Shape;918;p19"/>
          <p:cNvPicPr preferRelativeResize="0"/>
          <p:nvPr/>
        </p:nvPicPr>
        <p:blipFill rotWithShape="1">
          <a:blip r:embed="rId3"/>
          <a:srcRect/>
          <a:stretch>
            <a:fillRect/>
          </a:stretch>
        </p:blipFill>
        <p:spPr>
          <a:xfrm>
            <a:off x="1339850" y="4913313"/>
            <a:ext cx="1385888" cy="679450"/>
          </a:xfrm>
          <a:prstGeom prst="rect">
            <a:avLst/>
          </a:prstGeom>
          <a:noFill/>
          <a:ln>
            <a:noFill/>
          </a:ln>
        </p:spPr>
      </p:pic>
      <p:pic>
        <p:nvPicPr>
          <p:cNvPr id="919" name="Google Shape;919;p19"/>
          <p:cNvPicPr preferRelativeResize="0"/>
          <p:nvPr/>
        </p:nvPicPr>
        <p:blipFill rotWithShape="1">
          <a:blip r:embed="rId4"/>
          <a:srcRect/>
          <a:stretch>
            <a:fillRect/>
          </a:stretch>
        </p:blipFill>
        <p:spPr>
          <a:xfrm>
            <a:off x="1841500" y="4913313"/>
            <a:ext cx="390525" cy="85725"/>
          </a:xfrm>
          <a:prstGeom prst="rect">
            <a:avLst/>
          </a:prstGeom>
          <a:noFill/>
          <a:ln>
            <a:noFill/>
          </a:ln>
        </p:spPr>
      </p:pic>
      <p:grpSp>
        <p:nvGrpSpPr>
          <p:cNvPr id="920" name="Google Shape;920;p19"/>
          <p:cNvGrpSpPr/>
          <p:nvPr/>
        </p:nvGrpSpPr>
        <p:grpSpPr>
          <a:xfrm>
            <a:off x="3352800" y="1447800"/>
            <a:ext cx="8305799" cy="1144588"/>
            <a:chOff x="3697288" y="1778000"/>
            <a:chExt cx="8305799" cy="1144588"/>
          </a:xfrm>
        </p:grpSpPr>
        <p:sp>
          <p:nvSpPr>
            <p:cNvPr id="921" name="Google Shape;921;p19"/>
            <p:cNvSpPr/>
            <p:nvPr/>
          </p:nvSpPr>
          <p:spPr>
            <a:xfrm>
              <a:off x="5934074" y="1778000"/>
              <a:ext cx="6069013" cy="1135062"/>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228"/>
                    <a:pt x="0" y="228"/>
                    <a:pt x="0" y="228"/>
                  </a:cubicBezTo>
                  <a:cubicBezTo>
                    <a:pt x="0" y="102"/>
                    <a:pt x="102" y="0"/>
                    <a:pt x="228" y="0"/>
                  </a:cubicBezTo>
                  <a:cubicBezTo>
                    <a:pt x="2117" y="0"/>
                    <a:pt x="2117" y="0"/>
                    <a:pt x="2117" y="0"/>
                  </a:cubicBezTo>
                  <a:cubicBezTo>
                    <a:pt x="2243" y="0"/>
                    <a:pt x="2345" y="102"/>
                    <a:pt x="2345" y="228"/>
                  </a:cubicBezTo>
                  <a:cubicBezTo>
                    <a:pt x="2345" y="228"/>
                    <a:pt x="2345" y="228"/>
                    <a:pt x="2345" y="228"/>
                  </a:cubicBezTo>
                  <a:cubicBezTo>
                    <a:pt x="2345" y="354"/>
                    <a:pt x="2243" y="456"/>
                    <a:pt x="2117" y="4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2" name="Google Shape;922;p19"/>
            <p:cNvSpPr/>
            <p:nvPr/>
          </p:nvSpPr>
          <p:spPr>
            <a:xfrm>
              <a:off x="5934075" y="1778000"/>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3" name="Google Shape;923;p19"/>
            <p:cNvSpPr/>
            <p:nvPr/>
          </p:nvSpPr>
          <p:spPr>
            <a:xfrm>
              <a:off x="5934075" y="1778000"/>
              <a:ext cx="1220788" cy="1135062"/>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4" name="Google Shape;924;p19"/>
            <p:cNvSpPr/>
            <p:nvPr/>
          </p:nvSpPr>
          <p:spPr>
            <a:xfrm>
              <a:off x="3816350" y="2254250"/>
              <a:ext cx="2122488" cy="557213"/>
            </a:xfrm>
            <a:custGeom>
              <a:avLst/>
              <a:gdLst/>
              <a:ahLst/>
              <a:cxnLst/>
              <a:rect l="l" t="t" r="r" b="b"/>
              <a:pathLst>
                <a:path w="1013" h="267" extrusionOk="0">
                  <a:moveTo>
                    <a:pt x="1011" y="0"/>
                  </a:moveTo>
                  <a:cubicBezTo>
                    <a:pt x="228" y="0"/>
                    <a:pt x="228" y="0"/>
                    <a:pt x="228" y="0"/>
                  </a:cubicBezTo>
                  <a:cubicBezTo>
                    <a:pt x="228" y="0"/>
                    <a:pt x="227" y="0"/>
                    <a:pt x="227" y="0"/>
                  </a:cubicBezTo>
                  <a:cubicBezTo>
                    <a:pt x="1" y="264"/>
                    <a:pt x="1" y="264"/>
                    <a:pt x="1" y="264"/>
                  </a:cubicBezTo>
                  <a:cubicBezTo>
                    <a:pt x="0" y="265"/>
                    <a:pt x="0" y="266"/>
                    <a:pt x="1" y="267"/>
                  </a:cubicBezTo>
                  <a:cubicBezTo>
                    <a:pt x="2" y="267"/>
                    <a:pt x="3" y="267"/>
                    <a:pt x="4" y="266"/>
                  </a:cubicBezTo>
                  <a:cubicBezTo>
                    <a:pt x="229" y="4"/>
                    <a:pt x="229" y="4"/>
                    <a:pt x="229" y="4"/>
                  </a:cubicBezTo>
                  <a:cubicBezTo>
                    <a:pt x="1011" y="4"/>
                    <a:pt x="1011" y="4"/>
                    <a:pt x="1011" y="4"/>
                  </a:cubicBezTo>
                  <a:cubicBezTo>
                    <a:pt x="1012" y="4"/>
                    <a:pt x="1013" y="3"/>
                    <a:pt x="1013" y="2"/>
                  </a:cubicBezTo>
                  <a:cubicBezTo>
                    <a:pt x="1013" y="1"/>
                    <a:pt x="1012" y="0"/>
                    <a:pt x="1011" y="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5" name="Google Shape;925;p19"/>
            <p:cNvSpPr/>
            <p:nvPr/>
          </p:nvSpPr>
          <p:spPr>
            <a:xfrm>
              <a:off x="3697288" y="2730500"/>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6" name="Google Shape;926;p19"/>
            <p:cNvSpPr txBox="1"/>
            <p:nvPr/>
          </p:nvSpPr>
          <p:spPr>
            <a:xfrm>
              <a:off x="7050088" y="1805066"/>
              <a:ext cx="4648200" cy="110799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lt1"/>
                  </a:solidFill>
                  <a:latin typeface="Arial" panose="020B0604020202020204"/>
                  <a:ea typeface="Arial" panose="020B0604020202020204"/>
                  <a:cs typeface="Arial" panose="020B0604020202020204"/>
                  <a:sym typeface="Arial" panose="020B0604020202020204"/>
                </a:rPr>
                <a:t>Phát triển thêm nhiều chức năng của website như: bình luận, đánh giá của khách hàng, trò chuyện với nhân viên tư vấn, thêm các phương thức thanh toán khác nhau</a:t>
              </a:r>
              <a:r>
                <a:rPr lang="en-US" sz="1800">
                  <a:solidFill>
                    <a:schemeClr val="lt1"/>
                  </a:solidFill>
                  <a:latin typeface="Arial" panose="020B0604020202020204"/>
                  <a:ea typeface="Arial" panose="020B0604020202020204"/>
                  <a:cs typeface="Arial" panose="020B0604020202020204"/>
                  <a:sym typeface="Arial" panose="020B0604020202020204"/>
                </a:rPr>
                <a:t>.</a:t>
              </a:r>
              <a:endParaRPr sz="1800">
                <a:solidFill>
                  <a:schemeClr val="lt1"/>
                </a:solidFill>
                <a:latin typeface="Oi"/>
                <a:ea typeface="Oi"/>
                <a:cs typeface="Oi"/>
                <a:sym typeface="Oi"/>
              </a:endParaRPr>
            </a:p>
          </p:txBody>
        </p:sp>
      </p:grpSp>
      <p:grpSp>
        <p:nvGrpSpPr>
          <p:cNvPr id="927" name="Google Shape;927;p19"/>
          <p:cNvGrpSpPr/>
          <p:nvPr/>
        </p:nvGrpSpPr>
        <p:grpSpPr>
          <a:xfrm>
            <a:off x="3335337" y="2868613"/>
            <a:ext cx="8323262" cy="1228724"/>
            <a:chOff x="3679825" y="3198813"/>
            <a:chExt cx="8323262" cy="952500"/>
          </a:xfrm>
        </p:grpSpPr>
        <p:sp>
          <p:nvSpPr>
            <p:cNvPr id="928" name="Google Shape;928;p19"/>
            <p:cNvSpPr/>
            <p:nvPr/>
          </p:nvSpPr>
          <p:spPr>
            <a:xfrm>
              <a:off x="5934075" y="3198813"/>
              <a:ext cx="6069012" cy="952500"/>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9" name="Google Shape;929;p19"/>
            <p:cNvSpPr/>
            <p:nvPr/>
          </p:nvSpPr>
          <p:spPr>
            <a:xfrm>
              <a:off x="5934075" y="3198813"/>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0" name="Google Shape;930;p19"/>
            <p:cNvSpPr/>
            <p:nvPr/>
          </p:nvSpPr>
          <p:spPr>
            <a:xfrm>
              <a:off x="5934075" y="3198813"/>
              <a:ext cx="1220788" cy="952500"/>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1" name="Google Shape;931;p19"/>
            <p:cNvSpPr/>
            <p:nvPr/>
          </p:nvSpPr>
          <p:spPr>
            <a:xfrm>
              <a:off x="3816350" y="3670300"/>
              <a:ext cx="2122488" cy="9525"/>
            </a:xfrm>
            <a:custGeom>
              <a:avLst/>
              <a:gdLst/>
              <a:ahLst/>
              <a:cxnLst/>
              <a:rect l="l" t="t" r="r" b="b"/>
              <a:pathLst>
                <a:path w="1013" h="4" extrusionOk="0">
                  <a:moveTo>
                    <a:pt x="1011" y="0"/>
                  </a:moveTo>
                  <a:cubicBezTo>
                    <a:pt x="2" y="0"/>
                    <a:pt x="2" y="0"/>
                    <a:pt x="2" y="0"/>
                  </a:cubicBezTo>
                  <a:cubicBezTo>
                    <a:pt x="1" y="0"/>
                    <a:pt x="0" y="1"/>
                    <a:pt x="0" y="2"/>
                  </a:cubicBezTo>
                  <a:cubicBezTo>
                    <a:pt x="0" y="3"/>
                    <a:pt x="1" y="4"/>
                    <a:pt x="2" y="4"/>
                  </a:cubicBezTo>
                  <a:cubicBezTo>
                    <a:pt x="1011" y="4"/>
                    <a:pt x="1011" y="4"/>
                    <a:pt x="1011" y="4"/>
                  </a:cubicBezTo>
                  <a:cubicBezTo>
                    <a:pt x="1012" y="4"/>
                    <a:pt x="1013" y="3"/>
                    <a:pt x="1013" y="2"/>
                  </a:cubicBezTo>
                  <a:cubicBezTo>
                    <a:pt x="1013" y="1"/>
                    <a:pt x="1012" y="0"/>
                    <a:pt x="1011" y="0"/>
                  </a:cubicBezTo>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2" name="Google Shape;932;p19"/>
            <p:cNvSpPr/>
            <p:nvPr/>
          </p:nvSpPr>
          <p:spPr>
            <a:xfrm>
              <a:off x="3679825" y="3579813"/>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933" name="Google Shape;933;p19"/>
          <p:cNvGrpSpPr/>
          <p:nvPr/>
        </p:nvGrpSpPr>
        <p:grpSpPr>
          <a:xfrm>
            <a:off x="3370262" y="4106863"/>
            <a:ext cx="8288337" cy="1135063"/>
            <a:chOff x="3714750" y="4437063"/>
            <a:chExt cx="8288337" cy="1135063"/>
          </a:xfrm>
        </p:grpSpPr>
        <p:sp>
          <p:nvSpPr>
            <p:cNvPr id="934" name="Google Shape;934;p19"/>
            <p:cNvSpPr/>
            <p:nvPr/>
          </p:nvSpPr>
          <p:spPr>
            <a:xfrm>
              <a:off x="3714750" y="4437063"/>
              <a:ext cx="193675"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5" name="Google Shape;935;p19"/>
            <p:cNvSpPr/>
            <p:nvPr/>
          </p:nvSpPr>
          <p:spPr>
            <a:xfrm>
              <a:off x="5934075" y="4621213"/>
              <a:ext cx="6069012" cy="950913"/>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6" name="Google Shape;936;p19"/>
            <p:cNvSpPr/>
            <p:nvPr/>
          </p:nvSpPr>
          <p:spPr>
            <a:xfrm>
              <a:off x="5934075" y="4621213"/>
              <a:ext cx="1220788" cy="950913"/>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7" name="Google Shape;937;p19"/>
            <p:cNvSpPr/>
            <p:nvPr/>
          </p:nvSpPr>
          <p:spPr>
            <a:xfrm>
              <a:off x="5934075" y="4621213"/>
              <a:ext cx="1220788" cy="950913"/>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8" name="Google Shape;938;p19"/>
            <p:cNvSpPr/>
            <p:nvPr/>
          </p:nvSpPr>
          <p:spPr>
            <a:xfrm>
              <a:off x="3816350" y="4538663"/>
              <a:ext cx="2122488" cy="560388"/>
            </a:xfrm>
            <a:custGeom>
              <a:avLst/>
              <a:gdLst/>
              <a:ahLst/>
              <a:cxnLst/>
              <a:rect l="l" t="t" r="r" b="b"/>
              <a:pathLst>
                <a:path w="1013" h="268" extrusionOk="0">
                  <a:moveTo>
                    <a:pt x="1011" y="264"/>
                  </a:moveTo>
                  <a:cubicBezTo>
                    <a:pt x="229" y="264"/>
                    <a:pt x="229" y="264"/>
                    <a:pt x="229" y="264"/>
                  </a:cubicBezTo>
                  <a:cubicBezTo>
                    <a:pt x="4" y="1"/>
                    <a:pt x="4" y="1"/>
                    <a:pt x="4" y="1"/>
                  </a:cubicBezTo>
                  <a:cubicBezTo>
                    <a:pt x="3" y="0"/>
                    <a:pt x="2" y="0"/>
                    <a:pt x="1" y="1"/>
                  </a:cubicBezTo>
                  <a:cubicBezTo>
                    <a:pt x="0" y="2"/>
                    <a:pt x="0" y="3"/>
                    <a:pt x="1" y="4"/>
                  </a:cubicBezTo>
                  <a:cubicBezTo>
                    <a:pt x="227" y="267"/>
                    <a:pt x="227" y="267"/>
                    <a:pt x="227" y="267"/>
                  </a:cubicBezTo>
                  <a:cubicBezTo>
                    <a:pt x="227" y="268"/>
                    <a:pt x="228" y="268"/>
                    <a:pt x="228" y="268"/>
                  </a:cubicBezTo>
                  <a:cubicBezTo>
                    <a:pt x="1011" y="268"/>
                    <a:pt x="1011" y="268"/>
                    <a:pt x="1011" y="268"/>
                  </a:cubicBezTo>
                  <a:cubicBezTo>
                    <a:pt x="1012" y="268"/>
                    <a:pt x="1013" y="267"/>
                    <a:pt x="1013" y="266"/>
                  </a:cubicBezTo>
                  <a:cubicBezTo>
                    <a:pt x="1013" y="265"/>
                    <a:pt x="1012" y="264"/>
                    <a:pt x="1011" y="264"/>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939" name="Google Shape;939;p19"/>
          <p:cNvSpPr txBox="1"/>
          <p:nvPr/>
        </p:nvSpPr>
        <p:spPr>
          <a:xfrm>
            <a:off x="6774864" y="4392720"/>
            <a:ext cx="464820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panose="020B0604020202020204"/>
                <a:ea typeface="Arial" panose="020B0604020202020204"/>
                <a:cs typeface="Arial" panose="020B0604020202020204"/>
                <a:sym typeface="Arial" panose="020B0604020202020204"/>
              </a:rPr>
              <a:t>Tích hợp API của Google Map để phát triển chức năng định vị và nghiệp vụ giao hàng</a:t>
            </a:r>
            <a:endParaRPr sz="1800">
              <a:solidFill>
                <a:schemeClr val="lt1"/>
              </a:solidFill>
              <a:latin typeface="Oi"/>
              <a:ea typeface="Oi"/>
              <a:cs typeface="Oi"/>
              <a:sym typeface="Oi"/>
            </a:endParaRPr>
          </a:p>
        </p:txBody>
      </p:sp>
      <p:sp>
        <p:nvSpPr>
          <p:cNvPr id="940" name="Google Shape;940;p19"/>
          <p:cNvSpPr txBox="1"/>
          <p:nvPr/>
        </p:nvSpPr>
        <p:spPr>
          <a:xfrm>
            <a:off x="6629400" y="2906534"/>
            <a:ext cx="4648200"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Arial" panose="020B0604020202020204"/>
                <a:ea typeface="Arial" panose="020B0604020202020204"/>
                <a:cs typeface="Arial" panose="020B0604020202020204"/>
                <a:sym typeface="Arial" panose="020B0604020202020204"/>
              </a:rPr>
              <a:t>Thay đổi giao diện cho website thân thiện với người dùng hơn và thêm chức năng, tăng khả năng bảo mật, Tăng độ quảng bá thương hiệu.</a:t>
            </a:r>
            <a:endParaRPr sz="1800">
              <a:solidFill>
                <a:schemeClr val="lt1"/>
              </a:solidFill>
              <a:latin typeface="Oi"/>
              <a:ea typeface="Oi"/>
              <a:cs typeface="Oi"/>
              <a:sym typeface="Oi"/>
            </a:endParaRPr>
          </a:p>
        </p:txBody>
      </p:sp>
      <p:sp>
        <p:nvSpPr>
          <p:cNvPr id="941" name="Google Shape;941;p19"/>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 calcmode="lin" valueType="num">
                                      <p:cBhvr additive="base">
                                        <p:cTn id="7" dur="1000"/>
                                        <p:tgtEl>
                                          <p:spTgt spid="920"/>
                                        </p:tgtEl>
                                        <p:attrNameLst>
                                          <p:attrName>ppt_x</p:attrName>
                                        </p:attrNameLst>
                                      </p:cBhvr>
                                      <p:tavLst>
                                        <p:tav tm="0" fmla="">
                                          <p:val>
                                            <p:strVal val="#ppt_x+1"/>
                                          </p:val>
                                        </p:tav>
                                        <p:tav tm="100000" fmla="">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27"/>
                                        </p:tgtEl>
                                        <p:attrNameLst>
                                          <p:attrName>style.visibility</p:attrName>
                                        </p:attrNameLst>
                                      </p:cBhvr>
                                      <p:to>
                                        <p:strVal val="visible"/>
                                      </p:to>
                                    </p:set>
                                    <p:anim calcmode="lin" valueType="num">
                                      <p:cBhvr additive="base">
                                        <p:cTn id="12" dur="1000"/>
                                        <p:tgtEl>
                                          <p:spTgt spid="927"/>
                                        </p:tgtEl>
                                        <p:attrNameLst>
                                          <p:attrName>ppt_x</p:attrName>
                                        </p:attrNameLst>
                                      </p:cBhvr>
                                      <p:tavLst>
                                        <p:tav tm="0" fmla="">
                                          <p:val>
                                            <p:strVal val="#ppt_x+1"/>
                                          </p:val>
                                        </p:tav>
                                        <p:tav tm="100000" fmla="">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33"/>
                                        </p:tgtEl>
                                        <p:attrNameLst>
                                          <p:attrName>style.visibility</p:attrName>
                                        </p:attrNameLst>
                                      </p:cBhvr>
                                      <p:to>
                                        <p:strVal val="visible"/>
                                      </p:to>
                                    </p:set>
                                    <p:anim calcmode="lin" valueType="num">
                                      <p:cBhvr additive="base">
                                        <p:cTn id="17" dur="1000"/>
                                        <p:tgtEl>
                                          <p:spTgt spid="933"/>
                                        </p:tgtEl>
                                        <p:attrNameLst>
                                          <p:attrName>ppt_x</p:attrName>
                                        </p:attrNameLst>
                                      </p:cBhvr>
                                      <p:tavLst>
                                        <p:tav tm="0" fmla="">
                                          <p:val>
                                            <p:strVal val="#ppt_x+1"/>
                                          </p:val>
                                        </p:tav>
                                        <p:tav tm="100000" fmla="">
                                          <p:val>
                                            <p:strVal val="#ppt_x"/>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39"/>
                                        </p:tgtEl>
                                        <p:attrNameLst>
                                          <p:attrName>style.visibility</p:attrName>
                                        </p:attrNameLst>
                                      </p:cBhvr>
                                      <p:to>
                                        <p:strVal val="visible"/>
                                      </p:to>
                                    </p:set>
                                    <p:anim calcmode="lin" valueType="num">
                                      <p:cBhvr additive="base">
                                        <p:cTn id="21" dur="500"/>
                                        <p:tgtEl>
                                          <p:spTgt spid="939"/>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46" name="Shape 946"/>
        <p:cNvGrpSpPr/>
        <p:nvPr/>
      </p:nvGrpSpPr>
      <p:grpSpPr>
        <a:xfrm>
          <a:off x="0" y="0"/>
          <a:ext cx="0" cy="0"/>
          <a:chOff x="0" y="0"/>
          <a:chExt cx="0" cy="0"/>
        </a:xfrm>
      </p:grpSpPr>
      <p:pic>
        <p:nvPicPr>
          <p:cNvPr id="947" name="Google Shape;947;p20"/>
          <p:cNvPicPr preferRelativeResize="0"/>
          <p:nvPr/>
        </p:nvPicPr>
        <p:blipFill rotWithShape="1">
          <a:blip r:embed="rId1"/>
          <a:srcRect l="16827" r="16827"/>
          <a:stretch>
            <a:fillRect/>
          </a:stretch>
        </p:blipFill>
        <p:spPr>
          <a:xfrm>
            <a:off x="5486400" y="360"/>
            <a:ext cx="6839640" cy="6857640"/>
          </a:xfrm>
          <a:prstGeom prst="rect">
            <a:avLst/>
          </a:prstGeom>
          <a:noFill/>
          <a:ln>
            <a:noFill/>
          </a:ln>
        </p:spPr>
      </p:pic>
      <p:sp>
        <p:nvSpPr>
          <p:cNvPr id="948" name="Google Shape;948;p20"/>
          <p:cNvSpPr/>
          <p:nvPr/>
        </p:nvSpPr>
        <p:spPr>
          <a:xfrm rot="10800000" flipH="1">
            <a:off x="11000520" y="5539"/>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0"/>
          <p:cNvSpPr/>
          <p:nvPr/>
        </p:nvSpPr>
        <p:spPr>
          <a:xfrm rot="10800000" flipH="1">
            <a:off x="8458200" y="5539"/>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0"/>
          <p:cNvSpPr/>
          <p:nvPr/>
        </p:nvSpPr>
        <p:spPr>
          <a:xfrm rot="10800000" flipH="1">
            <a:off x="5486400" y="-11477"/>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0"/>
          <p:cNvSpPr/>
          <p:nvPr/>
        </p:nvSpPr>
        <p:spPr>
          <a:xfrm>
            <a:off x="855360" y="2327400"/>
            <a:ext cx="6218280" cy="1431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400" b="1" strike="noStrike">
                <a:solidFill>
                  <a:srgbClr val="404040"/>
                </a:solidFill>
                <a:latin typeface="Calibri" panose="020F0502020204030204"/>
                <a:ea typeface="Calibri" panose="020F0502020204030204"/>
                <a:cs typeface="Calibri" panose="020F0502020204030204"/>
                <a:sym typeface="Calibri" panose="020F0502020204030204"/>
              </a:rPr>
              <a:t>THANK YOU </a:t>
            </a:r>
            <a:endParaRPr sz="44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4400" b="1" strike="noStrike">
                <a:solidFill>
                  <a:srgbClr val="FF3737"/>
                </a:solidFill>
                <a:latin typeface="Calibri" panose="020F0502020204030204"/>
                <a:ea typeface="Calibri" panose="020F0502020204030204"/>
                <a:cs typeface="Calibri" panose="020F0502020204030204"/>
                <a:sym typeface="Calibri" panose="020F0502020204030204"/>
              </a:rPr>
              <a:t>FOR WATCHING</a:t>
            </a:r>
            <a:endParaRPr sz="4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952" name="Google Shape;952;p20"/>
          <p:cNvSpPr/>
          <p:nvPr/>
        </p:nvSpPr>
        <p:spPr>
          <a:xfrm>
            <a:off x="533400" y="4296860"/>
            <a:ext cx="4786320" cy="140688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2400" b="0" strike="noStrike">
                <a:solidFill>
                  <a:srgbClr val="595959"/>
                </a:solidFill>
                <a:latin typeface="Calibri" panose="020F0502020204030204"/>
                <a:ea typeface="Calibri" panose="020F0502020204030204"/>
                <a:cs typeface="Calibri" panose="020F0502020204030204"/>
                <a:sym typeface="Calibri" panose="020F0502020204030204"/>
              </a:rPr>
              <a:t>Em xin chân thành cảm ơn hội đồng thầy cô đã lắng nghe và theo dõi bài thuyết trình của </a:t>
            </a:r>
            <a:r>
              <a:rPr lang="en-US" sz="2400">
                <a:solidFill>
                  <a:srgbClr val="595959"/>
                </a:solidFill>
                <a:latin typeface="Calibri" panose="020F0502020204030204"/>
                <a:ea typeface="Calibri" panose="020F0502020204030204"/>
                <a:cs typeface="Calibri" panose="020F0502020204030204"/>
                <a:sym typeface="Calibri" panose="020F0502020204030204"/>
              </a:rPr>
              <a:t>em.</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953" name="Google Shape;953;p20"/>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0" name="Shape 490"/>
        <p:cNvGrpSpPr/>
        <p:nvPr/>
      </p:nvGrpSpPr>
      <p:grpSpPr>
        <a:xfrm>
          <a:off x="0" y="0"/>
          <a:ext cx="0" cy="0"/>
          <a:chOff x="0" y="0"/>
          <a:chExt cx="0" cy="0"/>
        </a:xfrm>
      </p:grpSpPr>
      <p:sp>
        <p:nvSpPr>
          <p:cNvPr id="491" name="Google Shape;491;p3"/>
          <p:cNvSpPr/>
          <p:nvPr/>
        </p:nvSpPr>
        <p:spPr>
          <a:xfrm>
            <a:off x="6624478" y="-24183"/>
            <a:ext cx="5567522" cy="6858000"/>
          </a:xfrm>
          <a:prstGeom prst="rect">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92" name="Google Shape;492;p3"/>
          <p:cNvGrpSpPr/>
          <p:nvPr/>
        </p:nvGrpSpPr>
        <p:grpSpPr>
          <a:xfrm>
            <a:off x="4626380" y="2249924"/>
            <a:ext cx="6921829" cy="2078254"/>
            <a:chOff x="4578255" y="2223130"/>
            <a:chExt cx="6921829" cy="2078254"/>
          </a:xfrm>
        </p:grpSpPr>
        <p:sp>
          <p:nvSpPr>
            <p:cNvPr id="493" name="Google Shape;493;p3"/>
            <p:cNvSpPr/>
            <p:nvPr/>
          </p:nvSpPr>
          <p:spPr>
            <a:xfrm>
              <a:off x="5404084" y="2223130"/>
              <a:ext cx="6096000"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NỘI DUNG</a:t>
              </a:r>
              <a:endParaRPr lang="en-US"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94" name="Google Shape;494;p3"/>
            <p:cNvSpPr/>
            <p:nvPr/>
          </p:nvSpPr>
          <p:spPr>
            <a:xfrm>
              <a:off x="4578255" y="3378054"/>
              <a:ext cx="6096000"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CHÍNH</a:t>
              </a:r>
              <a:endParaRPr sz="44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95" name="Google Shape;495;p3"/>
          <p:cNvSpPr/>
          <p:nvPr/>
        </p:nvSpPr>
        <p:spPr>
          <a:xfrm>
            <a:off x="7867807" y="916782"/>
            <a:ext cx="197220" cy="178178"/>
          </a:xfrm>
          <a:prstGeom prst="rect">
            <a:avLst/>
          </a:prstGeom>
          <a:solidFill>
            <a:srgbClr val="68D0C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96" name="Google Shape;496;p3"/>
          <p:cNvGrpSpPr/>
          <p:nvPr/>
        </p:nvGrpSpPr>
        <p:grpSpPr>
          <a:xfrm>
            <a:off x="6080207" y="1118203"/>
            <a:ext cx="880712" cy="810164"/>
            <a:chOff x="5908413" y="847857"/>
            <a:chExt cx="938013" cy="939583"/>
          </a:xfrm>
        </p:grpSpPr>
        <p:sp>
          <p:nvSpPr>
            <p:cNvPr id="497" name="Google Shape;497;p3"/>
            <p:cNvSpPr/>
            <p:nvPr/>
          </p:nvSpPr>
          <p:spPr>
            <a:xfrm>
              <a:off x="5908413" y="847857"/>
              <a:ext cx="938013" cy="93958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498" name="Google Shape;498;p3"/>
            <p:cNvSpPr/>
            <p:nvPr/>
          </p:nvSpPr>
          <p:spPr>
            <a:xfrm>
              <a:off x="6021503" y="927340"/>
              <a:ext cx="684331" cy="646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panose="020B0604020202020204"/>
                  <a:ea typeface="Arial" panose="020B0604020202020204"/>
                  <a:cs typeface="Arial" panose="020B0604020202020204"/>
                  <a:sym typeface="Arial" panose="020B0604020202020204"/>
                </a:rPr>
                <a:t>1</a:t>
              </a:r>
              <a:endParaRPr lang="en-US" sz="36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99" name="Google Shape;499;p3"/>
          <p:cNvSpPr/>
          <p:nvPr/>
        </p:nvSpPr>
        <p:spPr>
          <a:xfrm>
            <a:off x="735624" y="1310456"/>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Times New Roman" panose="02020603050405020304"/>
                <a:ea typeface="Times New Roman" panose="02020603050405020304"/>
                <a:cs typeface="Times New Roman" panose="02020603050405020304"/>
                <a:sym typeface="Times New Roman" panose="02020603050405020304"/>
              </a:rPr>
              <a:t>Tổng quan về đề tài</a:t>
            </a:r>
            <a:endParaRPr sz="2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00" name="Google Shape;500;p3"/>
          <p:cNvGrpSpPr/>
          <p:nvPr/>
        </p:nvGrpSpPr>
        <p:grpSpPr>
          <a:xfrm rot="-5400000">
            <a:off x="5060705" y="921408"/>
            <a:ext cx="18288" cy="822960"/>
            <a:chOff x="5839691" y="2713589"/>
            <a:chExt cx="1406625" cy="1430822"/>
          </a:xfrm>
        </p:grpSpPr>
        <p:sp>
          <p:nvSpPr>
            <p:cNvPr id="501" name="Google Shape;501;p3"/>
            <p:cNvSpPr/>
            <p:nvPr/>
          </p:nvSpPr>
          <p:spPr>
            <a:xfrm>
              <a:off x="5839691" y="2713589"/>
              <a:ext cx="1406625" cy="1430822"/>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2" name="Google Shape;502;p3"/>
            <p:cNvSpPr/>
            <p:nvPr/>
          </p:nvSpPr>
          <p:spPr>
            <a:xfrm>
              <a:off x="6048641" y="2967335"/>
              <a:ext cx="988724" cy="92333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54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03" name="Google Shape;503;p3"/>
          <p:cNvSpPr/>
          <p:nvPr/>
        </p:nvSpPr>
        <p:spPr>
          <a:xfrm>
            <a:off x="609600" y="6453374"/>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4" name="Google Shape;504;p3"/>
          <p:cNvSpPr/>
          <p:nvPr/>
        </p:nvSpPr>
        <p:spPr>
          <a:xfrm>
            <a:off x="807558"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5" name="Google Shape;505;p3"/>
          <p:cNvSpPr/>
          <p:nvPr/>
        </p:nvSpPr>
        <p:spPr>
          <a:xfrm>
            <a:off x="1005516"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6" name="Google Shape;506;p3"/>
          <p:cNvSpPr/>
          <p:nvPr/>
        </p:nvSpPr>
        <p:spPr>
          <a:xfrm>
            <a:off x="1203474"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7" name="Google Shape;507;p3"/>
          <p:cNvSpPr/>
          <p:nvPr/>
        </p:nvSpPr>
        <p:spPr>
          <a:xfrm>
            <a:off x="1401430"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8" name="Google Shape;508;p3"/>
          <p:cNvSpPr/>
          <p:nvPr/>
        </p:nvSpPr>
        <p:spPr>
          <a:xfrm>
            <a:off x="10134600" y="577416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09" name="Google Shape;509;p3"/>
          <p:cNvSpPr/>
          <p:nvPr/>
        </p:nvSpPr>
        <p:spPr>
          <a:xfrm>
            <a:off x="11288262" y="6341278"/>
            <a:ext cx="541059"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rgbClr val="F2F2F2"/>
                </a:solidFill>
                <a:latin typeface="Arial" panose="020B0604020202020204"/>
                <a:ea typeface="Arial" panose="020B0604020202020204"/>
                <a:cs typeface="Arial" panose="020B0604020202020204"/>
                <a:sym typeface="Arial" panose="020B0604020202020204"/>
              </a:rPr>
              <a:t>1</a:t>
            </a:r>
            <a:endParaRPr lang="en-US" sz="1800">
              <a:solidFill>
                <a:srgbClr val="F2F2F2"/>
              </a:solidFill>
              <a:latin typeface="Arial" panose="020B0604020202020204"/>
              <a:ea typeface="Arial" panose="020B0604020202020204"/>
              <a:cs typeface="Arial" panose="020B0604020202020204"/>
              <a:sym typeface="Arial" panose="020B0604020202020204"/>
            </a:endParaRPr>
          </a:p>
        </p:txBody>
      </p:sp>
      <p:sp>
        <p:nvSpPr>
          <p:cNvPr id="510" name="Google Shape;510;p3"/>
          <p:cNvSpPr/>
          <p:nvPr/>
        </p:nvSpPr>
        <p:spPr>
          <a:xfrm>
            <a:off x="11507637" y="91678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11" name="Google Shape;511;p3"/>
          <p:cNvSpPr/>
          <p:nvPr/>
        </p:nvSpPr>
        <p:spPr>
          <a:xfrm>
            <a:off x="742770" y="1109127"/>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12" name="Google Shape;512;p3"/>
          <p:cNvGrpSpPr/>
          <p:nvPr/>
        </p:nvGrpSpPr>
        <p:grpSpPr>
          <a:xfrm>
            <a:off x="6103978" y="2253126"/>
            <a:ext cx="880712" cy="810164"/>
            <a:chOff x="5915473" y="787140"/>
            <a:chExt cx="938013" cy="939583"/>
          </a:xfrm>
        </p:grpSpPr>
        <p:sp>
          <p:nvSpPr>
            <p:cNvPr id="513" name="Google Shape;513;p3"/>
            <p:cNvSpPr/>
            <p:nvPr/>
          </p:nvSpPr>
          <p:spPr>
            <a:xfrm>
              <a:off x="5915473" y="787140"/>
              <a:ext cx="938013" cy="93958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14" name="Google Shape;514;p3"/>
            <p:cNvSpPr/>
            <p:nvPr/>
          </p:nvSpPr>
          <p:spPr>
            <a:xfrm>
              <a:off x="6068764" y="861569"/>
              <a:ext cx="684331" cy="749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panose="020B0604020202020204"/>
                  <a:ea typeface="Arial" panose="020B0604020202020204"/>
                  <a:cs typeface="Arial" panose="020B0604020202020204"/>
                  <a:sym typeface="Arial" panose="020B0604020202020204"/>
                </a:rPr>
                <a:t>2</a:t>
              </a:r>
              <a:endParaRPr lang="en-US" sz="36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515" name="Google Shape;515;p3"/>
          <p:cNvGrpSpPr/>
          <p:nvPr/>
        </p:nvGrpSpPr>
        <p:grpSpPr>
          <a:xfrm rot="-5400000">
            <a:off x="5084476" y="2049931"/>
            <a:ext cx="18288" cy="822960"/>
            <a:chOff x="5839691" y="2713589"/>
            <a:chExt cx="1406625" cy="1430822"/>
          </a:xfrm>
        </p:grpSpPr>
        <p:sp>
          <p:nvSpPr>
            <p:cNvPr id="516" name="Google Shape;516;p3"/>
            <p:cNvSpPr/>
            <p:nvPr/>
          </p:nvSpPr>
          <p:spPr>
            <a:xfrm>
              <a:off x="5839691" y="2713589"/>
              <a:ext cx="1406625" cy="1430822"/>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17" name="Google Shape;517;p3"/>
            <p:cNvSpPr/>
            <p:nvPr/>
          </p:nvSpPr>
          <p:spPr>
            <a:xfrm>
              <a:off x="6048641" y="2967335"/>
              <a:ext cx="988724" cy="923330"/>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54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18" name="Google Shape;518;p3"/>
          <p:cNvSpPr/>
          <p:nvPr/>
        </p:nvSpPr>
        <p:spPr>
          <a:xfrm>
            <a:off x="753705" y="224672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19" name="Google Shape;519;p3"/>
          <p:cNvGrpSpPr/>
          <p:nvPr/>
        </p:nvGrpSpPr>
        <p:grpSpPr>
          <a:xfrm>
            <a:off x="6130611" y="3359718"/>
            <a:ext cx="880712" cy="810164"/>
            <a:chOff x="5930214" y="819319"/>
            <a:chExt cx="938013" cy="939583"/>
          </a:xfrm>
        </p:grpSpPr>
        <p:sp>
          <p:nvSpPr>
            <p:cNvPr id="520" name="Google Shape;520;p3"/>
            <p:cNvSpPr/>
            <p:nvPr/>
          </p:nvSpPr>
          <p:spPr>
            <a:xfrm>
              <a:off x="5930214" y="819319"/>
              <a:ext cx="938013" cy="9395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21" name="Google Shape;521;p3"/>
            <p:cNvSpPr/>
            <p:nvPr/>
          </p:nvSpPr>
          <p:spPr>
            <a:xfrm>
              <a:off x="6042864" y="892879"/>
              <a:ext cx="684331" cy="74957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panose="020B0604020202020204"/>
                  <a:ea typeface="Arial" panose="020B0604020202020204"/>
                  <a:cs typeface="Arial" panose="020B0604020202020204"/>
                  <a:sym typeface="Arial" panose="020B0604020202020204"/>
                </a:rPr>
                <a:t>3</a:t>
              </a:r>
              <a:endParaRPr lang="en-US" sz="36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522" name="Google Shape;522;p3"/>
          <p:cNvGrpSpPr/>
          <p:nvPr/>
        </p:nvGrpSpPr>
        <p:grpSpPr>
          <a:xfrm rot="-5400000">
            <a:off x="5090640" y="3187530"/>
            <a:ext cx="18288" cy="822960"/>
            <a:chOff x="5839691" y="2713589"/>
            <a:chExt cx="1406625" cy="1430822"/>
          </a:xfrm>
        </p:grpSpPr>
        <p:sp>
          <p:nvSpPr>
            <p:cNvPr id="523" name="Google Shape;523;p3"/>
            <p:cNvSpPr/>
            <p:nvPr/>
          </p:nvSpPr>
          <p:spPr>
            <a:xfrm>
              <a:off x="5839691" y="2713589"/>
              <a:ext cx="1406625" cy="1430822"/>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24" name="Google Shape;524;p3"/>
            <p:cNvSpPr/>
            <p:nvPr/>
          </p:nvSpPr>
          <p:spPr>
            <a:xfrm>
              <a:off x="6048641" y="2967335"/>
              <a:ext cx="988724" cy="923330"/>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54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25" name="Google Shape;525;p3"/>
          <p:cNvSpPr/>
          <p:nvPr/>
        </p:nvSpPr>
        <p:spPr>
          <a:xfrm>
            <a:off x="759869" y="3384325"/>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26" name="Google Shape;526;p3"/>
          <p:cNvGrpSpPr/>
          <p:nvPr/>
        </p:nvGrpSpPr>
        <p:grpSpPr>
          <a:xfrm>
            <a:off x="6125375" y="4414451"/>
            <a:ext cx="880712" cy="810164"/>
            <a:chOff x="5917531" y="813457"/>
            <a:chExt cx="938013" cy="939583"/>
          </a:xfrm>
        </p:grpSpPr>
        <p:sp>
          <p:nvSpPr>
            <p:cNvPr id="527" name="Google Shape;527;p3"/>
            <p:cNvSpPr/>
            <p:nvPr/>
          </p:nvSpPr>
          <p:spPr>
            <a:xfrm>
              <a:off x="5917531" y="813457"/>
              <a:ext cx="938013" cy="939583"/>
            </a:xfrm>
            <a:prstGeom prst="rect">
              <a:avLst/>
            </a:prstGeom>
            <a:solidFill>
              <a:srgbClr val="FF7C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28" name="Google Shape;528;p3"/>
            <p:cNvSpPr/>
            <p:nvPr/>
          </p:nvSpPr>
          <p:spPr>
            <a:xfrm>
              <a:off x="6042863" y="883101"/>
              <a:ext cx="684331" cy="749579"/>
            </a:xfrm>
            <a:prstGeom prst="rect">
              <a:avLst/>
            </a:prstGeom>
            <a:solidFill>
              <a:srgbClr val="FF7C8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panose="020B0604020202020204"/>
                  <a:ea typeface="Arial" panose="020B0604020202020204"/>
                  <a:cs typeface="Arial" panose="020B0604020202020204"/>
                  <a:sym typeface="Arial" panose="020B0604020202020204"/>
                </a:rPr>
                <a:t>4</a:t>
              </a:r>
              <a:endParaRPr lang="en-US" sz="36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29" name="Google Shape;529;p3"/>
          <p:cNvSpPr/>
          <p:nvPr/>
        </p:nvSpPr>
        <p:spPr>
          <a:xfrm>
            <a:off x="750268" y="4645638"/>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Times New Roman" panose="02020603050405020304"/>
                <a:ea typeface="Times New Roman" panose="02020603050405020304"/>
                <a:cs typeface="Times New Roman" panose="02020603050405020304"/>
                <a:sym typeface="Times New Roman" panose="02020603050405020304"/>
              </a:rPr>
              <a:t>Demo Sản Phẩm</a:t>
            </a:r>
            <a:endParaRPr sz="2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30" name="Google Shape;530;p3"/>
          <p:cNvGrpSpPr/>
          <p:nvPr/>
        </p:nvGrpSpPr>
        <p:grpSpPr>
          <a:xfrm rot="-5400000">
            <a:off x="5097312" y="4247317"/>
            <a:ext cx="18288" cy="822960"/>
            <a:chOff x="5839691" y="2713589"/>
            <a:chExt cx="1406625" cy="1430822"/>
          </a:xfrm>
        </p:grpSpPr>
        <p:sp>
          <p:nvSpPr>
            <p:cNvPr id="531" name="Google Shape;531;p3"/>
            <p:cNvSpPr/>
            <p:nvPr/>
          </p:nvSpPr>
          <p:spPr>
            <a:xfrm>
              <a:off x="5839691" y="2713589"/>
              <a:ext cx="1406625" cy="1430822"/>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32" name="Google Shape;532;p3"/>
            <p:cNvSpPr/>
            <p:nvPr/>
          </p:nvSpPr>
          <p:spPr>
            <a:xfrm>
              <a:off x="6048641" y="2967335"/>
              <a:ext cx="988724" cy="923330"/>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54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33" name="Google Shape;533;p3"/>
          <p:cNvSpPr/>
          <p:nvPr/>
        </p:nvSpPr>
        <p:spPr>
          <a:xfrm>
            <a:off x="766541" y="4444112"/>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34" name="Google Shape;534;p3"/>
          <p:cNvGrpSpPr/>
          <p:nvPr/>
        </p:nvGrpSpPr>
        <p:grpSpPr>
          <a:xfrm>
            <a:off x="6164014" y="5495003"/>
            <a:ext cx="880712" cy="810164"/>
            <a:chOff x="5914998" y="810429"/>
            <a:chExt cx="938013" cy="939583"/>
          </a:xfrm>
        </p:grpSpPr>
        <p:sp>
          <p:nvSpPr>
            <p:cNvPr id="535" name="Google Shape;535;p3"/>
            <p:cNvSpPr/>
            <p:nvPr/>
          </p:nvSpPr>
          <p:spPr>
            <a:xfrm>
              <a:off x="5914998" y="810429"/>
              <a:ext cx="938013" cy="93958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36" name="Google Shape;536;p3"/>
            <p:cNvSpPr/>
            <p:nvPr/>
          </p:nvSpPr>
          <p:spPr>
            <a:xfrm>
              <a:off x="6021503" y="856657"/>
              <a:ext cx="684331" cy="7495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Arial" panose="020B0604020202020204"/>
                  <a:ea typeface="Arial" panose="020B0604020202020204"/>
                  <a:cs typeface="Arial" panose="020B0604020202020204"/>
                  <a:sym typeface="Arial" panose="020B0604020202020204"/>
                </a:rPr>
                <a:t>5</a:t>
              </a:r>
              <a:endParaRPr lang="en-US" sz="36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37" name="Google Shape;537;p3"/>
          <p:cNvSpPr/>
          <p:nvPr/>
        </p:nvSpPr>
        <p:spPr>
          <a:xfrm>
            <a:off x="813248" y="5719529"/>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Times New Roman" panose="02020603050405020304"/>
                <a:ea typeface="Times New Roman" panose="02020603050405020304"/>
                <a:cs typeface="Times New Roman" panose="02020603050405020304"/>
                <a:sym typeface="Times New Roman" panose="02020603050405020304"/>
              </a:rPr>
              <a:t>Hạn chế và hướng phát triển</a:t>
            </a:r>
            <a:endParaRPr sz="2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538" name="Google Shape;538;p3"/>
          <p:cNvGrpSpPr/>
          <p:nvPr/>
        </p:nvGrpSpPr>
        <p:grpSpPr>
          <a:xfrm rot="-5400000">
            <a:off x="5138329" y="5330481"/>
            <a:ext cx="18288" cy="822960"/>
            <a:chOff x="5839691" y="2713589"/>
            <a:chExt cx="1406625" cy="1430822"/>
          </a:xfrm>
        </p:grpSpPr>
        <p:sp>
          <p:nvSpPr>
            <p:cNvPr id="539" name="Google Shape;539;p3"/>
            <p:cNvSpPr/>
            <p:nvPr/>
          </p:nvSpPr>
          <p:spPr>
            <a:xfrm>
              <a:off x="5839691" y="2713589"/>
              <a:ext cx="1406625" cy="1430822"/>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40" name="Google Shape;540;p3"/>
            <p:cNvSpPr/>
            <p:nvPr/>
          </p:nvSpPr>
          <p:spPr>
            <a:xfrm>
              <a:off x="6048641" y="2967335"/>
              <a:ext cx="988724" cy="923330"/>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54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41" name="Google Shape;541;p3"/>
          <p:cNvSpPr/>
          <p:nvPr/>
        </p:nvSpPr>
        <p:spPr>
          <a:xfrm>
            <a:off x="807558" y="552727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42" name="Google Shape;542;p3"/>
          <p:cNvSpPr/>
          <p:nvPr/>
        </p:nvSpPr>
        <p:spPr>
          <a:xfrm>
            <a:off x="813248" y="3485884"/>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Times New Roman" panose="02020603050405020304"/>
                <a:ea typeface="Times New Roman" panose="02020603050405020304"/>
                <a:cs typeface="Times New Roman" panose="02020603050405020304"/>
                <a:sym typeface="Times New Roman" panose="02020603050405020304"/>
              </a:rPr>
              <a:t>Phân tích thiết kế hệ thống</a:t>
            </a:r>
            <a:endParaRPr sz="2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43" name="Google Shape;543;p3"/>
          <p:cNvSpPr/>
          <p:nvPr/>
        </p:nvSpPr>
        <p:spPr>
          <a:xfrm>
            <a:off x="884289" y="2390978"/>
            <a:ext cx="48531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Times New Roman" panose="02020603050405020304"/>
                <a:ea typeface="Times New Roman" panose="02020603050405020304"/>
                <a:cs typeface="Times New Roman" panose="02020603050405020304"/>
                <a:sym typeface="Times New Roman" panose="02020603050405020304"/>
              </a:rPr>
              <a:t>Mục tiêu đề tài</a:t>
            </a:r>
            <a:endParaRPr sz="24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9"/>
                                        </p:tgtEl>
                                        <p:attrNameLst>
                                          <p:attrName>style.visibility</p:attrName>
                                        </p:attrNameLst>
                                      </p:cBhvr>
                                      <p:to>
                                        <p:strVal val="visible"/>
                                      </p:to>
                                    </p:set>
                                    <p:animEffect transition="in" filter="fade">
                                      <p:cBhvr>
                                        <p:cTn id="11" dur="500"/>
                                        <p:tgtEl>
                                          <p:spTgt spid="49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2"/>
                                        </p:tgtEl>
                                        <p:attrNameLst>
                                          <p:attrName>style.visibility</p:attrName>
                                        </p:attrNameLst>
                                      </p:cBhvr>
                                      <p:to>
                                        <p:strVal val="visible"/>
                                      </p:to>
                                    </p:set>
                                    <p:animEffect transition="in" filter="fade">
                                      <p:cBhvr>
                                        <p:cTn id="16" dur="500"/>
                                        <p:tgtEl>
                                          <p:spTgt spid="5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3"/>
                                        </p:tgtEl>
                                        <p:attrNameLst>
                                          <p:attrName>style.visibility</p:attrName>
                                        </p:attrNameLst>
                                      </p:cBhvr>
                                      <p:to>
                                        <p:strVal val="visible"/>
                                      </p:to>
                                    </p:set>
                                    <p:animEffect transition="in" filter="fade">
                                      <p:cBhvr>
                                        <p:cTn id="20" dur="500"/>
                                        <p:tgtEl>
                                          <p:spTgt spid="5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9"/>
                                        </p:tgtEl>
                                        <p:attrNameLst>
                                          <p:attrName>style.visibility</p:attrName>
                                        </p:attrNameLst>
                                      </p:cBhvr>
                                      <p:to>
                                        <p:strVal val="visible"/>
                                      </p:to>
                                    </p:set>
                                    <p:animEffect transition="in" filter="fade">
                                      <p:cBhvr>
                                        <p:cTn id="25" dur="500"/>
                                        <p:tgtEl>
                                          <p:spTgt spid="5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2"/>
                                        </p:tgtEl>
                                        <p:attrNameLst>
                                          <p:attrName>style.visibility</p:attrName>
                                        </p:attrNameLst>
                                      </p:cBhvr>
                                      <p:to>
                                        <p:strVal val="visible"/>
                                      </p:to>
                                    </p:set>
                                    <p:animEffect transition="in" filter="fade">
                                      <p:cBhvr>
                                        <p:cTn id="29" dur="500"/>
                                        <p:tgtEl>
                                          <p:spTgt spid="5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6"/>
                                        </p:tgtEl>
                                        <p:attrNameLst>
                                          <p:attrName>style.visibility</p:attrName>
                                        </p:attrNameLst>
                                      </p:cBhvr>
                                      <p:to>
                                        <p:strVal val="visible"/>
                                      </p:to>
                                    </p:set>
                                    <p:animEffect transition="in" filter="fade">
                                      <p:cBhvr>
                                        <p:cTn id="34" dur="500"/>
                                        <p:tgtEl>
                                          <p:spTgt spid="52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29"/>
                                        </p:tgtEl>
                                        <p:attrNameLst>
                                          <p:attrName>style.visibility</p:attrName>
                                        </p:attrNameLst>
                                      </p:cBhvr>
                                      <p:to>
                                        <p:strVal val="visible"/>
                                      </p:to>
                                    </p:set>
                                    <p:animEffect transition="in" filter="fade">
                                      <p:cBhvr>
                                        <p:cTn id="38" dur="500"/>
                                        <p:tgtEl>
                                          <p:spTgt spid="5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34"/>
                                        </p:tgtEl>
                                        <p:attrNameLst>
                                          <p:attrName>style.visibility</p:attrName>
                                        </p:attrNameLst>
                                      </p:cBhvr>
                                      <p:to>
                                        <p:strVal val="visible"/>
                                      </p:to>
                                    </p:set>
                                    <p:animEffect transition="in" filter="fade">
                                      <p:cBhvr>
                                        <p:cTn id="43" dur="500"/>
                                        <p:tgtEl>
                                          <p:spTgt spid="53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37"/>
                                        </p:tgtEl>
                                        <p:attrNameLst>
                                          <p:attrName>style.visibility</p:attrName>
                                        </p:attrNameLst>
                                      </p:cBhvr>
                                      <p:to>
                                        <p:strVal val="visible"/>
                                      </p:to>
                                    </p:set>
                                    <p:animEffect transition="in" filter="fade">
                                      <p:cBhvr>
                                        <p:cTn id="47" dur="5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8" name="Shape 548"/>
        <p:cNvGrpSpPr/>
        <p:nvPr/>
      </p:nvGrpSpPr>
      <p:grpSpPr>
        <a:xfrm>
          <a:off x="0" y="0"/>
          <a:ext cx="0" cy="0"/>
          <a:chOff x="0" y="0"/>
          <a:chExt cx="0" cy="0"/>
        </a:xfrm>
      </p:grpSpPr>
      <p:grpSp>
        <p:nvGrpSpPr>
          <p:cNvPr id="549" name="Google Shape;549;p4"/>
          <p:cNvGrpSpPr/>
          <p:nvPr/>
        </p:nvGrpSpPr>
        <p:grpSpPr>
          <a:xfrm>
            <a:off x="2386080" y="0"/>
            <a:ext cx="3314880" cy="6857640"/>
            <a:chOff x="2386080" y="0"/>
            <a:chExt cx="3314880" cy="6857640"/>
          </a:xfrm>
        </p:grpSpPr>
        <p:sp>
          <p:nvSpPr>
            <p:cNvPr id="550" name="Google Shape;550;p4"/>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4"/>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4"/>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4"/>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2" name="Google Shape;562;p4"/>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4800" b="1" i="1" strike="noStrike">
                <a:solidFill>
                  <a:srgbClr val="FF3737"/>
                </a:solidFill>
                <a:latin typeface="Calibri" panose="020F0502020204030204"/>
                <a:ea typeface="Calibri" panose="020F0502020204030204"/>
                <a:cs typeface="Calibri" panose="020F0502020204030204"/>
                <a:sym typeface="Calibri" panose="020F0502020204030204"/>
              </a:rPr>
              <a:t>Phần 01 :</a:t>
            </a:r>
            <a:endParaRPr sz="4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563" name="Google Shape;563;p4"/>
          <p:cNvGrpSpPr/>
          <p:nvPr/>
        </p:nvGrpSpPr>
        <p:grpSpPr>
          <a:xfrm>
            <a:off x="5867401" y="2495347"/>
            <a:ext cx="4937098" cy="2914853"/>
            <a:chOff x="5894486" y="1770109"/>
            <a:chExt cx="5259520" cy="365051"/>
          </a:xfrm>
        </p:grpSpPr>
        <p:sp>
          <p:nvSpPr>
            <p:cNvPr id="564" name="Google Shape;564;p4"/>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6000" b="1" strike="noStrike">
                  <a:solidFill>
                    <a:srgbClr val="414141"/>
                  </a:solidFill>
                  <a:latin typeface="Calibri" panose="020F0502020204030204"/>
                  <a:ea typeface="Calibri" panose="020F0502020204030204"/>
                  <a:cs typeface="Calibri" panose="020F0502020204030204"/>
                  <a:sym typeface="Calibri" panose="020F0502020204030204"/>
                </a:rPr>
                <a:t>TỔNG QUAN </a:t>
              </a:r>
              <a:endParaRPr lang="en-US" sz="6000" b="1" strike="noStrike">
                <a:solidFill>
                  <a:srgbClr val="41414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None/>
              </a:pPr>
              <a:r>
                <a:rPr lang="en-US" sz="6000" b="1" strike="noStrike">
                  <a:solidFill>
                    <a:srgbClr val="414141"/>
                  </a:solidFill>
                  <a:latin typeface="Calibri" panose="020F0502020204030204"/>
                  <a:ea typeface="Calibri" panose="020F0502020204030204"/>
                  <a:cs typeface="Calibri" panose="020F0502020204030204"/>
                  <a:sym typeface="Calibri" panose="020F0502020204030204"/>
                </a:rPr>
                <a:t>VỀ ĐỀ TÀI</a:t>
              </a:r>
              <a:endParaRPr sz="60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565" name="Google Shape;565;p4"/>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0" i="1" strike="noStrike">
                  <a:solidFill>
                    <a:srgbClr val="FFFFFF"/>
                  </a:solidFill>
                  <a:latin typeface="Calibri" panose="020F0502020204030204"/>
                  <a:ea typeface="Calibri" panose="020F0502020204030204"/>
                  <a:cs typeface="Calibri" panose="020F0502020204030204"/>
                  <a:sym typeface="Calibri" panose="020F0502020204030204"/>
                </a:rPr>
                <a:t>1</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566" name="Google Shape;566;p4"/>
          <p:cNvSpPr/>
          <p:nvPr/>
        </p:nvSpPr>
        <p:spPr>
          <a:xfrm>
            <a:off x="10161179" y="353844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72" name="Shape 572"/>
        <p:cNvGrpSpPr/>
        <p:nvPr/>
      </p:nvGrpSpPr>
      <p:grpSpPr>
        <a:xfrm>
          <a:off x="0" y="0"/>
          <a:ext cx="0" cy="0"/>
          <a:chOff x="0" y="0"/>
          <a:chExt cx="0" cy="0"/>
        </a:xfrm>
      </p:grpSpPr>
      <p:sp>
        <p:nvSpPr>
          <p:cNvPr id="573" name="Google Shape;573;p5"/>
          <p:cNvSpPr/>
          <p:nvPr/>
        </p:nvSpPr>
        <p:spPr>
          <a:xfrm>
            <a:off x="766440" y="1781640"/>
            <a:ext cx="214668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5"/>
          <p:cNvSpPr/>
          <p:nvPr/>
        </p:nvSpPr>
        <p:spPr>
          <a:xfrm>
            <a:off x="2876040" y="3915360"/>
            <a:ext cx="218484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5"/>
          <p:cNvSpPr/>
          <p:nvPr/>
        </p:nvSpPr>
        <p:spPr>
          <a:xfrm>
            <a:off x="5019480" y="1767960"/>
            <a:ext cx="217476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5"/>
          <p:cNvSpPr/>
          <p:nvPr/>
        </p:nvSpPr>
        <p:spPr>
          <a:xfrm>
            <a:off x="9276840" y="1779840"/>
            <a:ext cx="2183400" cy="21452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200" b="0" strike="noStrike">
                <a:solidFill>
                  <a:srgbClr val="FFFFFF"/>
                </a:solidFill>
                <a:latin typeface="Arial" panose="020B0604020202020204"/>
                <a:ea typeface="Arial" panose="020B0604020202020204"/>
                <a:cs typeface="Arial" panose="020B0604020202020204"/>
                <a:sym typeface="Arial" panose="020B0604020202020204"/>
              </a:rPr>
              <a:t>click to add your text here click to add your text here click to add your text here.</a:t>
            </a:r>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578" name="Google Shape;578;p5"/>
          <p:cNvGrpSpPr/>
          <p:nvPr/>
        </p:nvGrpSpPr>
        <p:grpSpPr>
          <a:xfrm>
            <a:off x="5472720" y="1306800"/>
            <a:ext cx="6566880" cy="2094120"/>
            <a:chOff x="5472720" y="1306800"/>
            <a:chExt cx="6033600" cy="2094120"/>
          </a:xfrm>
        </p:grpSpPr>
        <p:sp>
          <p:nvSpPr>
            <p:cNvPr id="579" name="Google Shape;579;p5"/>
            <p:cNvSpPr/>
            <p:nvPr/>
          </p:nvSpPr>
          <p:spPr>
            <a:xfrm>
              <a:off x="5472720" y="1306800"/>
              <a:ext cx="6033600" cy="20941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5"/>
            <p:cNvSpPr/>
            <p:nvPr/>
          </p:nvSpPr>
          <p:spPr>
            <a:xfrm>
              <a:off x="5580360" y="1353011"/>
              <a:ext cx="5864657" cy="1568206"/>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2000" b="0" strike="noStrike">
                  <a:solidFill>
                    <a:srgbClr val="FFFFFF"/>
                  </a:solidFill>
                  <a:latin typeface="Times New Roman" panose="02020603050405020304"/>
                  <a:ea typeface="Times New Roman" panose="02020603050405020304"/>
                  <a:cs typeface="Times New Roman" panose="02020603050405020304"/>
                  <a:sym typeface="Times New Roman" panose="02020603050405020304"/>
                </a:rPr>
                <a:t>Nhận thấy, so với việc kinh doanh truyền thống thì thương mại điện tử có chi phí thấp hơn, hiệu quả cao hơn cùng với lợi thế của công nghệ internet nên việc truyền tải thông tin về sản phẩm nhanh chóng, thuận tiện. </a:t>
              </a:r>
              <a:endParaRPr sz="20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581" name="Google Shape;581;p5"/>
          <p:cNvSpPr/>
          <p:nvPr/>
        </p:nvSpPr>
        <p:spPr>
          <a:xfrm>
            <a:off x="8149680" y="4361400"/>
            <a:ext cx="3238200" cy="3952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5"/>
          <p:cNvSpPr/>
          <p:nvPr/>
        </p:nvSpPr>
        <p:spPr>
          <a:xfrm>
            <a:off x="2106719" y="456480"/>
            <a:ext cx="4663357"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FF3737"/>
                </a:solidFill>
                <a:latin typeface="Calibri" panose="020F0502020204030204"/>
                <a:ea typeface="Calibri" panose="020F0502020204030204"/>
                <a:cs typeface="Calibri" panose="020F0502020204030204"/>
                <a:sym typeface="Calibri" panose="020F0502020204030204"/>
              </a:rPr>
              <a:t>1. TỔNG QUAN VỀ ĐỀ TÀI</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pic>
        <p:nvPicPr>
          <p:cNvPr id="583" name="Google Shape;583;p5" descr="banner2 - SHOP BÁN SÁCH"/>
          <p:cNvPicPr preferRelativeResize="0"/>
          <p:nvPr/>
        </p:nvPicPr>
        <p:blipFill rotWithShape="1">
          <a:blip r:embed="rId1"/>
          <a:srcRect/>
          <a:stretch>
            <a:fillRect/>
          </a:stretch>
        </p:blipFill>
        <p:spPr>
          <a:xfrm>
            <a:off x="240841" y="1319399"/>
            <a:ext cx="4991757" cy="2081521"/>
          </a:xfrm>
          <a:prstGeom prst="rect">
            <a:avLst/>
          </a:prstGeom>
          <a:noFill/>
          <a:ln>
            <a:noFill/>
          </a:ln>
        </p:spPr>
      </p:pic>
      <p:pic>
        <p:nvPicPr>
          <p:cNvPr id="584" name="Google Shape;584;p5" descr="Sách cũ DKT - Kênh mua bán sách cũ online số 1 Việt Nam"/>
          <p:cNvPicPr preferRelativeResize="0"/>
          <p:nvPr/>
        </p:nvPicPr>
        <p:blipFill rotWithShape="1">
          <a:blip r:embed="rId2"/>
          <a:srcRect/>
          <a:stretch>
            <a:fillRect/>
          </a:stretch>
        </p:blipFill>
        <p:spPr>
          <a:xfrm>
            <a:off x="5472720" y="3598560"/>
            <a:ext cx="6589053" cy="2626298"/>
          </a:xfrm>
          <a:prstGeom prst="rect">
            <a:avLst/>
          </a:prstGeom>
          <a:noFill/>
          <a:ln>
            <a:noFill/>
          </a:ln>
        </p:spPr>
      </p:pic>
      <p:pic>
        <p:nvPicPr>
          <p:cNvPr id="585" name="Google Shape;585;p5"/>
          <p:cNvPicPr preferRelativeResize="0"/>
          <p:nvPr/>
        </p:nvPicPr>
        <p:blipFill rotWithShape="1">
          <a:blip r:embed="rId3"/>
          <a:srcRect/>
          <a:stretch>
            <a:fillRect/>
          </a:stretch>
        </p:blipFill>
        <p:spPr>
          <a:xfrm>
            <a:off x="205028" y="3586680"/>
            <a:ext cx="5063381" cy="26617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5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90" name="Shape 590"/>
        <p:cNvGrpSpPr/>
        <p:nvPr/>
      </p:nvGrpSpPr>
      <p:grpSpPr>
        <a:xfrm>
          <a:off x="0" y="0"/>
          <a:ext cx="0" cy="0"/>
          <a:chOff x="0" y="0"/>
          <a:chExt cx="0" cy="0"/>
        </a:xfrm>
      </p:grpSpPr>
      <p:sp>
        <p:nvSpPr>
          <p:cNvPr id="591" name="Google Shape;591;p6"/>
          <p:cNvSpPr/>
          <p:nvPr/>
        </p:nvSpPr>
        <p:spPr>
          <a:xfrm>
            <a:off x="2133600" y="45720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202020"/>
                </a:solidFill>
                <a:latin typeface="Calibri" panose="020F0502020204030204"/>
                <a:ea typeface="Calibri" panose="020F0502020204030204"/>
                <a:cs typeface="Calibri" panose="020F0502020204030204"/>
                <a:sym typeface="Calibri" panose="020F0502020204030204"/>
              </a:rPr>
              <a:t>LÝ DO CHỌN ĐỀ TÀI</a:t>
            </a:r>
            <a:endParaRPr sz="2400" b="0" strike="noStrike">
              <a:solidFill>
                <a:srgbClr val="202020"/>
              </a:solidFill>
              <a:latin typeface="Arial" panose="020B0604020202020204"/>
              <a:ea typeface="Arial" panose="020B0604020202020204"/>
              <a:cs typeface="Arial" panose="020B0604020202020204"/>
              <a:sym typeface="Arial" panose="020B0604020202020204"/>
            </a:endParaRPr>
          </a:p>
        </p:txBody>
      </p:sp>
      <p:grpSp>
        <p:nvGrpSpPr>
          <p:cNvPr id="592" name="Google Shape;592;p6"/>
          <p:cNvGrpSpPr/>
          <p:nvPr/>
        </p:nvGrpSpPr>
        <p:grpSpPr>
          <a:xfrm>
            <a:off x="4168590" y="1568249"/>
            <a:ext cx="3358675" cy="2494709"/>
            <a:chOff x="4541044" y="2828924"/>
            <a:chExt cx="3109912" cy="2276476"/>
          </a:xfrm>
        </p:grpSpPr>
        <p:sp>
          <p:nvSpPr>
            <p:cNvPr id="593" name="Google Shape;593;p6"/>
            <p:cNvSpPr/>
            <p:nvPr/>
          </p:nvSpPr>
          <p:spPr>
            <a:xfrm>
              <a:off x="4543425" y="2828925"/>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594" name="Google Shape;594;p6"/>
            <p:cNvSpPr txBox="1"/>
            <p:nvPr/>
          </p:nvSpPr>
          <p:spPr>
            <a:xfrm>
              <a:off x="4759485" y="3498423"/>
              <a:ext cx="2689700" cy="12076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Giúp tối ưu hóa chi phí, nâng cao hiệu quả kinh doanh. Dễ dàng quản lý, kiểm soát được cửa hàng</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95" name="Google Shape;595;p6"/>
            <p:cNvCxnSpPr/>
            <p:nvPr/>
          </p:nvCxnSpPr>
          <p:spPr>
            <a:xfrm>
              <a:off x="4560095" y="2828924"/>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6" name="Google Shape;596;p6"/>
            <p:cNvCxnSpPr/>
            <p:nvPr/>
          </p:nvCxnSpPr>
          <p:spPr>
            <a:xfrm rot="10800000">
              <a:off x="5110163" y="2277493"/>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7" name="Google Shape;597;p6"/>
            <p:cNvCxnSpPr/>
            <p:nvPr/>
          </p:nvCxnSpPr>
          <p:spPr>
            <a:xfrm rot="10800000">
              <a:off x="7631905" y="3967162"/>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8" name="Google Shape;598;p6"/>
            <p:cNvCxnSpPr/>
            <p:nvPr/>
          </p:nvCxnSpPr>
          <p:spPr>
            <a:xfrm>
              <a:off x="7081837" y="4518593"/>
              <a:ext cx="0" cy="1138238"/>
            </a:xfrm>
            <a:prstGeom prst="straightConnector1">
              <a:avLst/>
            </a:prstGeom>
            <a:noFill/>
            <a:ln w="38100" cap="flat" cmpd="sng">
              <a:solidFill>
                <a:srgbClr val="FFA956"/>
              </a:solidFill>
              <a:prstDash val="solid"/>
              <a:miter lim="8000"/>
              <a:headEnd type="none" w="sm" len="sm"/>
              <a:tailEnd type="none" w="sm" len="sm"/>
            </a:ln>
          </p:spPr>
        </p:cxnSp>
        <p:sp>
          <p:nvSpPr>
            <p:cNvPr id="599" name="Google Shape;599;p6"/>
            <p:cNvSpPr/>
            <p:nvPr/>
          </p:nvSpPr>
          <p:spPr>
            <a:xfrm>
              <a:off x="5802627" y="2896852"/>
              <a:ext cx="513426" cy="566987"/>
            </a:xfrm>
            <a:custGeom>
              <a:avLst/>
              <a:gdLst/>
              <a:ahLst/>
              <a:cxnLst/>
              <a:rect l="l" t="t" r="r" b="b"/>
              <a:pathLst>
                <a:path w="604" h="619" extrusionOk="0">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rgbClr val="FFA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00" name="Google Shape;600;p6"/>
          <p:cNvGrpSpPr/>
          <p:nvPr/>
        </p:nvGrpSpPr>
        <p:grpSpPr>
          <a:xfrm>
            <a:off x="252427" y="1563291"/>
            <a:ext cx="3460589" cy="2504625"/>
            <a:chOff x="7952423" y="2819876"/>
            <a:chExt cx="3169109" cy="2285524"/>
          </a:xfrm>
        </p:grpSpPr>
        <p:sp>
          <p:nvSpPr>
            <p:cNvPr id="601" name="Google Shape;601;p6"/>
            <p:cNvSpPr/>
            <p:nvPr/>
          </p:nvSpPr>
          <p:spPr>
            <a:xfrm>
              <a:off x="8016382" y="2819876"/>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602" name="Google Shape;602;p6"/>
            <p:cNvSpPr txBox="1"/>
            <p:nvPr/>
          </p:nvSpPr>
          <p:spPr>
            <a:xfrm>
              <a:off x="8204896" y="3677214"/>
              <a:ext cx="2689700" cy="9268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Mong muốn đưa sách đến gần hơn với mọi người thông qua website</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03" name="Google Shape;603;p6"/>
            <p:cNvCxnSpPr/>
            <p:nvPr/>
          </p:nvCxnSpPr>
          <p:spPr>
            <a:xfrm>
              <a:off x="7971474" y="2828924"/>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4" name="Google Shape;604;p6"/>
            <p:cNvCxnSpPr/>
            <p:nvPr/>
          </p:nvCxnSpPr>
          <p:spPr>
            <a:xfrm rot="10800000">
              <a:off x="8521542" y="2277493"/>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5" name="Google Shape;605;p6"/>
            <p:cNvCxnSpPr/>
            <p:nvPr/>
          </p:nvCxnSpPr>
          <p:spPr>
            <a:xfrm rot="10800000">
              <a:off x="11043284" y="3967162"/>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6" name="Google Shape;606;p6"/>
            <p:cNvCxnSpPr/>
            <p:nvPr/>
          </p:nvCxnSpPr>
          <p:spPr>
            <a:xfrm>
              <a:off x="10493216" y="4518593"/>
              <a:ext cx="0" cy="1138238"/>
            </a:xfrm>
            <a:prstGeom prst="straightConnector1">
              <a:avLst/>
            </a:prstGeom>
            <a:noFill/>
            <a:ln w="38100" cap="flat" cmpd="sng">
              <a:solidFill>
                <a:srgbClr val="695E78"/>
              </a:solidFill>
              <a:prstDash val="solid"/>
              <a:miter lim="8000"/>
              <a:headEnd type="none" w="sm" len="sm"/>
              <a:tailEnd type="none" w="sm" len="sm"/>
            </a:ln>
          </p:spPr>
        </p:cxnSp>
        <p:sp>
          <p:nvSpPr>
            <p:cNvPr id="607" name="Google Shape;607;p6"/>
            <p:cNvSpPr/>
            <p:nvPr/>
          </p:nvSpPr>
          <p:spPr>
            <a:xfrm>
              <a:off x="9231964" y="3041103"/>
              <a:ext cx="556072" cy="528386"/>
            </a:xfrm>
            <a:custGeom>
              <a:avLst/>
              <a:gdLst/>
              <a:ahLst/>
              <a:cxnLst/>
              <a:rect l="l" t="t" r="r" b="b"/>
              <a:pathLst>
                <a:path w="634" h="604" extrusionOk="0">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rgbClr val="695E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08" name="Google Shape;608;p6"/>
          <p:cNvGrpSpPr/>
          <p:nvPr/>
        </p:nvGrpSpPr>
        <p:grpSpPr>
          <a:xfrm>
            <a:off x="856547" y="4547374"/>
            <a:ext cx="9743804" cy="707886"/>
            <a:chOff x="1061986" y="4966692"/>
            <a:chExt cx="9743804" cy="707886"/>
          </a:xfrm>
        </p:grpSpPr>
        <p:sp>
          <p:nvSpPr>
            <p:cNvPr id="609" name="Google Shape;609;p6"/>
            <p:cNvSpPr/>
            <p:nvPr/>
          </p:nvSpPr>
          <p:spPr>
            <a:xfrm>
              <a:off x="1061986" y="5065315"/>
              <a:ext cx="848720" cy="510639"/>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610" name="Google Shape;610;p6"/>
            <p:cNvSpPr txBox="1"/>
            <p:nvPr/>
          </p:nvSpPr>
          <p:spPr>
            <a:xfrm>
              <a:off x="2274483" y="4966692"/>
              <a:ext cx="853130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“Xây dựng website bán sách” là việc cần thiết để tạo điều kiện thuận lợi cho người tiêu dùng dễ dàng tiếp cận được sản phẩm, dịch vụ mọi lúc mọi nơi.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611" name="Google Shape;611;p6"/>
          <p:cNvGrpSpPr/>
          <p:nvPr/>
        </p:nvGrpSpPr>
        <p:grpSpPr>
          <a:xfrm>
            <a:off x="8082738" y="1573206"/>
            <a:ext cx="3341540" cy="2455941"/>
            <a:chOff x="1015001" y="1430874"/>
            <a:chExt cx="3121971" cy="2294164"/>
          </a:xfrm>
        </p:grpSpPr>
        <p:grpSp>
          <p:nvGrpSpPr>
            <p:cNvPr id="612" name="Google Shape;612;p6"/>
            <p:cNvGrpSpPr/>
            <p:nvPr/>
          </p:nvGrpSpPr>
          <p:grpSpPr>
            <a:xfrm>
              <a:off x="1015001" y="1430874"/>
              <a:ext cx="3113486" cy="2294164"/>
              <a:chOff x="1121329" y="2828924"/>
              <a:chExt cx="3113486" cy="2294164"/>
            </a:xfrm>
          </p:grpSpPr>
          <p:sp>
            <p:nvSpPr>
              <p:cNvPr id="613" name="Google Shape;613;p6"/>
              <p:cNvSpPr/>
              <p:nvPr/>
            </p:nvSpPr>
            <p:spPr>
              <a:xfrm>
                <a:off x="1121329" y="2846613"/>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614" name="Google Shape;614;p6"/>
              <p:cNvCxnSpPr/>
              <p:nvPr/>
            </p:nvCxnSpPr>
            <p:spPr>
              <a:xfrm>
                <a:off x="1146335" y="2828924"/>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5" name="Google Shape;615;p6"/>
              <p:cNvCxnSpPr/>
              <p:nvPr/>
            </p:nvCxnSpPr>
            <p:spPr>
              <a:xfrm rot="10800000">
                <a:off x="1696403" y="2277493"/>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6" name="Google Shape;616;p6"/>
              <p:cNvCxnSpPr/>
              <p:nvPr/>
            </p:nvCxnSpPr>
            <p:spPr>
              <a:xfrm rot="10800000">
                <a:off x="4218145" y="3967162"/>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7" name="Google Shape;617;p6"/>
              <p:cNvCxnSpPr/>
              <p:nvPr/>
            </p:nvCxnSpPr>
            <p:spPr>
              <a:xfrm>
                <a:off x="3665696" y="4518593"/>
                <a:ext cx="0" cy="1138238"/>
              </a:xfrm>
              <a:prstGeom prst="straightConnector1">
                <a:avLst/>
              </a:prstGeom>
              <a:noFill/>
              <a:ln w="38100" cap="flat" cmpd="sng">
                <a:solidFill>
                  <a:srgbClr val="D8717B"/>
                </a:solidFill>
                <a:prstDash val="solid"/>
                <a:miter lim="8000"/>
                <a:headEnd type="none" w="sm" len="sm"/>
                <a:tailEnd type="none" w="sm" len="sm"/>
              </a:ln>
            </p:spPr>
          </p:cxnSp>
        </p:grpSp>
        <p:sp>
          <p:nvSpPr>
            <p:cNvPr id="618" name="Google Shape;618;p6"/>
            <p:cNvSpPr/>
            <p:nvPr/>
          </p:nvSpPr>
          <p:spPr>
            <a:xfrm>
              <a:off x="2322706" y="1574834"/>
              <a:ext cx="391166" cy="505655"/>
            </a:xfrm>
            <a:custGeom>
              <a:avLst/>
              <a:gdLst/>
              <a:ahLst/>
              <a:cxnLst/>
              <a:rect l="l" t="t" r="r" b="b"/>
              <a:pathLst>
                <a:path w="546" h="619" extrusionOk="0">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252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19" name="Google Shape;619;p6"/>
            <p:cNvSpPr txBox="1"/>
            <p:nvPr/>
          </p:nvSpPr>
          <p:spPr>
            <a:xfrm>
              <a:off x="1145940" y="2206761"/>
              <a:ext cx="2991032" cy="9487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Quảng bá được hình ảnh, xây dựng thương hiệu và uy tín cho cửa hàng. </a:t>
              </a:r>
              <a:endParaRPr sz="20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Effect transition="in" filter="fade">
                                      <p:cBhvr>
                                        <p:cTn id="10" dur="500"/>
                                        <p:tgtEl>
                                          <p:spTgt spid="592"/>
                                        </p:tgtEl>
                                      </p:cBhvr>
                                    </p:animEffect>
                                  </p:childTnLst>
                                </p:cTn>
                              </p:par>
                              <p:par>
                                <p:cTn id="11" presetID="10" presetClass="entr" presetSubtype="0" fill="hold" nodeType="withEffect">
                                  <p:stCondLst>
                                    <p:cond delay="0"/>
                                  </p:stCondLst>
                                  <p:childTnLst>
                                    <p:set>
                                      <p:cBhvr>
                                        <p:cTn id="12" dur="1" fill="hold">
                                          <p:stCondLst>
                                            <p:cond delay="0"/>
                                          </p:stCondLst>
                                        </p:cTn>
                                        <p:tgtEl>
                                          <p:spTgt spid="600"/>
                                        </p:tgtEl>
                                        <p:attrNameLst>
                                          <p:attrName>style.visibility</p:attrName>
                                        </p:attrNameLst>
                                      </p:cBhvr>
                                      <p:to>
                                        <p:strVal val="visible"/>
                                      </p:to>
                                    </p:set>
                                    <p:animEffect transition="in" filter="fade">
                                      <p:cBhvr>
                                        <p:cTn id="13" dur="500"/>
                                        <p:tgtEl>
                                          <p:spTgt spid="6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08"/>
                                        </p:tgtEl>
                                        <p:attrNameLst>
                                          <p:attrName>style.visibility</p:attrName>
                                        </p:attrNameLst>
                                      </p:cBhvr>
                                      <p:to>
                                        <p:strVal val="visible"/>
                                      </p:to>
                                    </p:set>
                                    <p:animEffect transition="in" filter="fade">
                                      <p:cBhvr>
                                        <p:cTn id="18" dur="5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24" name="Shape 624"/>
        <p:cNvGrpSpPr/>
        <p:nvPr/>
      </p:nvGrpSpPr>
      <p:grpSpPr>
        <a:xfrm>
          <a:off x="0" y="0"/>
          <a:ext cx="0" cy="0"/>
          <a:chOff x="0" y="0"/>
          <a:chExt cx="0" cy="0"/>
        </a:xfrm>
      </p:grpSpPr>
      <p:sp>
        <p:nvSpPr>
          <p:cNvPr id="625" name="Google Shape;625;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a:solidFill>
                  <a:srgbClr val="202020"/>
                </a:solidFill>
                <a:latin typeface="Calibri" panose="020F0502020204030204"/>
                <a:ea typeface="Calibri" panose="020F0502020204030204"/>
                <a:cs typeface="Calibri" panose="020F0502020204030204"/>
                <a:sym typeface="Calibri" panose="020F0502020204030204"/>
              </a:rPr>
              <a:t>CÔNG NGHỆ VÀ NGÔN NGỮ SỬ DỤNG</a:t>
            </a:r>
            <a:endParaRPr sz="2400" b="0" strike="noStrike">
              <a:solidFill>
                <a:srgbClr val="202020"/>
              </a:solidFill>
              <a:latin typeface="Arial" panose="020B0604020202020204"/>
              <a:ea typeface="Arial" panose="020B0604020202020204"/>
              <a:cs typeface="Arial" panose="020B0604020202020204"/>
              <a:sym typeface="Arial" panose="020B0604020202020204"/>
            </a:endParaRPr>
          </a:p>
        </p:txBody>
      </p:sp>
      <p:sp>
        <p:nvSpPr>
          <p:cNvPr id="626" name="Google Shape;626;p7"/>
          <p:cNvSpPr/>
          <p:nvPr/>
        </p:nvSpPr>
        <p:spPr>
          <a:xfrm>
            <a:off x="5202360" y="1735920"/>
            <a:ext cx="5986800" cy="1918440"/>
          </a:xfrm>
          <a:prstGeom prst="rect">
            <a:avLst/>
          </a:prstGeom>
          <a:noFill/>
          <a:ln>
            <a:noFill/>
          </a:ln>
        </p:spPr>
        <p:txBody>
          <a:bodyPr spcFirstLastPara="1" wrap="square" lIns="90000" tIns="45000" rIns="90000" bIns="45000" anchor="t" anchorCtr="0">
            <a:spAutoFit/>
          </a:bodyPr>
          <a:lstStyle/>
          <a:p>
            <a:pPr marL="0" marR="0" lvl="0" indent="0" algn="just" rtl="0">
              <a:lnSpc>
                <a:spcPct val="120000"/>
              </a:lnSpc>
              <a:spcBef>
                <a:spcPts val="0"/>
              </a:spcBef>
              <a:spcAft>
                <a:spcPts val="0"/>
              </a:spcAft>
              <a:buNone/>
            </a:pPr>
            <a:r>
              <a:rPr lang="en-US" sz="2000" b="0" strike="noStrike">
                <a:solidFill>
                  <a:srgbClr val="FFFFFF"/>
                </a:solidFill>
                <a:latin typeface="Calibri" panose="020F0502020204030204"/>
                <a:ea typeface="Calibri" panose="020F0502020204030204"/>
                <a:cs typeface="Calibri" panose="020F0502020204030204"/>
                <a:sym typeface="Calibri" panose="020F0502020204030204"/>
              </a:rPr>
              <a:t>  PHP là ngôn ngữ xây dựng web phổ biến với tốc độ nhanh, được tối ưu hóa cho các ứng dụng web. Giúp lập trình viên dễ dàng xây dựng trang web với tốc độ nhanh. </a:t>
            </a:r>
            <a:endParaRPr sz="20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20000"/>
              </a:lnSpc>
              <a:spcBef>
                <a:spcPts val="0"/>
              </a:spcBef>
              <a:spcAft>
                <a:spcPts val="0"/>
              </a:spcAft>
              <a:buNone/>
            </a:pPr>
            <a:endParaRPr sz="2000" b="0" strike="noStrike">
              <a:solidFill>
                <a:schemeClr val="dk1"/>
              </a:solidFill>
              <a:latin typeface="Arial" panose="020B0604020202020204"/>
              <a:ea typeface="Arial" panose="020B0604020202020204"/>
              <a:cs typeface="Arial" panose="020B0604020202020204"/>
              <a:sym typeface="Arial" panose="020B0604020202020204"/>
            </a:endParaRPr>
          </a:p>
        </p:txBody>
      </p:sp>
      <p:pic>
        <p:nvPicPr>
          <p:cNvPr id="627" name="Google Shape;627;p7" descr="ASP.Net Web Development Services in Patna India | Hire ASP.Net Developers  in Patna"/>
          <p:cNvPicPr preferRelativeResize="0"/>
          <p:nvPr/>
        </p:nvPicPr>
        <p:blipFill rotWithShape="1">
          <a:blip r:embed="rId1"/>
          <a:srcRect/>
          <a:stretch>
            <a:fillRect/>
          </a:stretch>
        </p:blipFill>
        <p:spPr>
          <a:xfrm>
            <a:off x="297750" y="1219200"/>
            <a:ext cx="6191250" cy="4286250"/>
          </a:xfrm>
          <a:prstGeom prst="rect">
            <a:avLst/>
          </a:prstGeom>
          <a:noFill/>
          <a:ln>
            <a:noFill/>
          </a:ln>
        </p:spPr>
      </p:pic>
      <p:pic>
        <p:nvPicPr>
          <p:cNvPr id="628" name="Google Shape;628;p7" descr="Tất tần tật các kiến thức về lập trình sql server cho người mới tìm hiểu"/>
          <p:cNvPicPr preferRelativeResize="0"/>
          <p:nvPr/>
        </p:nvPicPr>
        <p:blipFill rotWithShape="1">
          <a:blip r:embed="rId2"/>
          <a:srcRect/>
          <a:stretch>
            <a:fillRect/>
          </a:stretch>
        </p:blipFill>
        <p:spPr>
          <a:xfrm>
            <a:off x="7010400" y="1732961"/>
            <a:ext cx="4762500" cy="3181350"/>
          </a:xfrm>
          <a:prstGeom prst="rect">
            <a:avLst/>
          </a:prstGeom>
          <a:noFill/>
          <a:ln>
            <a:noFill/>
          </a:ln>
        </p:spPr>
      </p:pic>
      <p:sp>
        <p:nvSpPr>
          <p:cNvPr id="629" name="Google Shape;629;p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34" name="Shape 634"/>
        <p:cNvGrpSpPr/>
        <p:nvPr/>
      </p:nvGrpSpPr>
      <p:grpSpPr>
        <a:xfrm>
          <a:off x="0" y="0"/>
          <a:ext cx="0" cy="0"/>
          <a:chOff x="0" y="0"/>
          <a:chExt cx="0" cy="0"/>
        </a:xfrm>
      </p:grpSpPr>
      <p:grpSp>
        <p:nvGrpSpPr>
          <p:cNvPr id="635" name="Google Shape;635;p8"/>
          <p:cNvGrpSpPr/>
          <p:nvPr/>
        </p:nvGrpSpPr>
        <p:grpSpPr>
          <a:xfrm>
            <a:off x="1079640" y="1606680"/>
            <a:ext cx="4054680" cy="1186920"/>
            <a:chOff x="1079640" y="1606680"/>
            <a:chExt cx="4054680" cy="1186920"/>
          </a:xfrm>
        </p:grpSpPr>
        <p:sp>
          <p:nvSpPr>
            <p:cNvPr id="636" name="Google Shape;636;p8"/>
            <p:cNvSpPr/>
            <p:nvPr/>
          </p:nvSpPr>
          <p:spPr>
            <a:xfrm>
              <a:off x="1079640" y="1606680"/>
              <a:ext cx="4054680" cy="1186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8"/>
            <p:cNvSpPr/>
            <p:nvPr/>
          </p:nvSpPr>
          <p:spPr>
            <a:xfrm>
              <a:off x="1244880" y="1759320"/>
              <a:ext cx="3310560" cy="399297"/>
            </a:xfrm>
            <a:prstGeom prst="rect">
              <a:avLst/>
            </a:prstGeom>
            <a:solidFill>
              <a:schemeClr val="accent1"/>
            </a:solid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800" b="1">
                  <a:solidFill>
                    <a:srgbClr val="FFFFFF"/>
                  </a:solidFill>
                  <a:latin typeface="Calibri" panose="020F0502020204030204"/>
                  <a:ea typeface="Calibri" panose="020F0502020204030204"/>
                  <a:cs typeface="Calibri" panose="020F0502020204030204"/>
                  <a:sym typeface="Calibri" panose="020F0502020204030204"/>
                </a:rPr>
                <a:t>ĐĂNG KÝ, ĐĂNG NHẬP</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38" name="Google Shape;638;p8"/>
            <p:cNvCxnSpPr/>
            <p:nvPr/>
          </p:nvCxnSpPr>
          <p:spPr>
            <a:xfrm>
              <a:off x="1244520" y="2199960"/>
              <a:ext cx="2277360" cy="0"/>
            </a:xfrm>
            <a:prstGeom prst="straightConnector1">
              <a:avLst/>
            </a:prstGeom>
            <a:noFill/>
            <a:ln w="9525" cap="flat" cmpd="sng">
              <a:solidFill>
                <a:schemeClr val="lt1"/>
              </a:solidFill>
              <a:prstDash val="solid"/>
              <a:miter lim="8000"/>
              <a:headEnd type="none" w="sm" len="sm"/>
              <a:tailEnd type="none" w="sm" len="sm"/>
            </a:ln>
          </p:spPr>
        </p:cxnSp>
      </p:grpSp>
      <p:grpSp>
        <p:nvGrpSpPr>
          <p:cNvPr id="639" name="Google Shape;639;p8"/>
          <p:cNvGrpSpPr/>
          <p:nvPr/>
        </p:nvGrpSpPr>
        <p:grpSpPr>
          <a:xfrm>
            <a:off x="5859043" y="1606680"/>
            <a:ext cx="4054680" cy="1186920"/>
            <a:chOff x="1079640" y="3204720"/>
            <a:chExt cx="4054680" cy="1186920"/>
          </a:xfrm>
        </p:grpSpPr>
        <p:sp>
          <p:nvSpPr>
            <p:cNvPr id="640" name="Google Shape;640;p8"/>
            <p:cNvSpPr/>
            <p:nvPr/>
          </p:nvSpPr>
          <p:spPr>
            <a:xfrm>
              <a:off x="1079640" y="3204720"/>
              <a:ext cx="4054680" cy="118692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8"/>
            <p:cNvSpPr/>
            <p:nvPr/>
          </p:nvSpPr>
          <p:spPr>
            <a:xfrm>
              <a:off x="1615200" y="3279306"/>
              <a:ext cx="3033000" cy="106409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800" b="1" strike="noStrike">
                  <a:solidFill>
                    <a:srgbClr val="FFFFFF"/>
                  </a:solidFill>
                  <a:latin typeface="Calibri" panose="020F0502020204030204"/>
                  <a:ea typeface="Calibri" panose="020F0502020204030204"/>
                  <a:cs typeface="Calibri" panose="020F0502020204030204"/>
                  <a:sym typeface="Calibri" panose="020F0502020204030204"/>
                </a:rPr>
                <a:t>THÊM VÀO GIỎ HÀNG, CẬP </a:t>
              </a:r>
              <a:endParaRPr lang="en-US" sz="1800" b="1" strike="noStrik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20000"/>
                </a:lnSpc>
                <a:spcBef>
                  <a:spcPts val="0"/>
                </a:spcBef>
                <a:spcAft>
                  <a:spcPts val="0"/>
                </a:spcAft>
                <a:buNone/>
              </a:pPr>
              <a:endParaRPr sz="1800" b="1">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20000"/>
                </a:lnSpc>
                <a:spcBef>
                  <a:spcPts val="0"/>
                </a:spcBef>
                <a:spcAft>
                  <a:spcPts val="0"/>
                </a:spcAft>
                <a:buNone/>
              </a:pPr>
              <a:r>
                <a:rPr lang="en-US" sz="1800" b="1" strike="noStrike">
                  <a:solidFill>
                    <a:srgbClr val="FFFFFF"/>
                  </a:solidFill>
                  <a:latin typeface="Calibri" panose="020F0502020204030204"/>
                  <a:ea typeface="Calibri" panose="020F0502020204030204"/>
                  <a:cs typeface="Calibri" panose="020F0502020204030204"/>
                  <a:sym typeface="Calibri" panose="020F0502020204030204"/>
                </a:rPr>
                <a:t>NHẬP GIỎ HÀNG, ĐẶT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42" name="Google Shape;642;p8"/>
            <p:cNvCxnSpPr/>
            <p:nvPr/>
          </p:nvCxnSpPr>
          <p:spPr>
            <a:xfrm>
              <a:off x="1913640" y="3810000"/>
              <a:ext cx="2277360" cy="0"/>
            </a:xfrm>
            <a:prstGeom prst="straightConnector1">
              <a:avLst/>
            </a:prstGeom>
            <a:noFill/>
            <a:ln w="9525" cap="flat" cmpd="sng">
              <a:solidFill>
                <a:schemeClr val="lt1"/>
              </a:solidFill>
              <a:prstDash val="solid"/>
              <a:miter lim="8000"/>
              <a:headEnd type="none" w="sm" len="sm"/>
              <a:tailEnd type="none" w="sm" len="sm"/>
            </a:ln>
          </p:spPr>
        </p:cxnSp>
      </p:grpSp>
      <p:grpSp>
        <p:nvGrpSpPr>
          <p:cNvPr id="643" name="Google Shape;643;p8"/>
          <p:cNvGrpSpPr/>
          <p:nvPr/>
        </p:nvGrpSpPr>
        <p:grpSpPr>
          <a:xfrm>
            <a:off x="3939660" y="3089409"/>
            <a:ext cx="4054680" cy="1186920"/>
            <a:chOff x="3939660" y="3089409"/>
            <a:chExt cx="4054680" cy="1186920"/>
          </a:xfrm>
        </p:grpSpPr>
        <p:sp>
          <p:nvSpPr>
            <p:cNvPr id="644" name="Google Shape;644;p8"/>
            <p:cNvSpPr/>
            <p:nvPr/>
          </p:nvSpPr>
          <p:spPr>
            <a:xfrm>
              <a:off x="3939660" y="3089409"/>
              <a:ext cx="4054680" cy="1186920"/>
            </a:xfrm>
            <a:prstGeom prst="rect">
              <a:avLst/>
            </a:pr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8"/>
            <p:cNvSpPr/>
            <p:nvPr/>
          </p:nvSpPr>
          <p:spPr>
            <a:xfrm>
              <a:off x="4216543" y="3276054"/>
              <a:ext cx="3669840" cy="74844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None/>
              </a:pPr>
              <a:r>
                <a:rPr lang="en-US" sz="1800" b="1" strike="noStrike">
                  <a:solidFill>
                    <a:srgbClr val="FFFFFF"/>
                  </a:solidFill>
                  <a:latin typeface="Calibri" panose="020F0502020204030204"/>
                  <a:ea typeface="Calibri" panose="020F0502020204030204"/>
                  <a:cs typeface="Calibri" panose="020F0502020204030204"/>
                  <a:sym typeface="Calibri" panose="020F0502020204030204"/>
                </a:rPr>
                <a:t>QUẢN LÝ TÀI KHOẢN, THEO DÕI ĐƠN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646" name="Google Shape;646;p8"/>
          <p:cNvSpPr/>
          <p:nvPr/>
        </p:nvSpPr>
        <p:spPr>
          <a:xfrm>
            <a:off x="2008440" y="3996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FF3737"/>
                </a:solidFill>
                <a:latin typeface="Calibri" panose="020F0502020204030204"/>
                <a:ea typeface="Calibri" panose="020F0502020204030204"/>
                <a:cs typeface="Calibri" panose="020F0502020204030204"/>
                <a:sym typeface="Calibri" panose="020F0502020204030204"/>
              </a:rPr>
              <a:t>CHỨC NĂNG</a:t>
            </a:r>
            <a:endParaRPr sz="2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47" name="Google Shape;647;p8"/>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648" name="Google Shape;648;p8"/>
          <p:cNvGrpSpPr/>
          <p:nvPr/>
        </p:nvGrpSpPr>
        <p:grpSpPr>
          <a:xfrm>
            <a:off x="304800" y="5257800"/>
            <a:ext cx="10856160" cy="579240"/>
            <a:chOff x="573840" y="5357520"/>
            <a:chExt cx="10856160" cy="579240"/>
          </a:xfrm>
        </p:grpSpPr>
        <p:sp>
          <p:nvSpPr>
            <p:cNvPr id="649" name="Google Shape;649;p8"/>
            <p:cNvSpPr/>
            <p:nvPr/>
          </p:nvSpPr>
          <p:spPr>
            <a:xfrm>
              <a:off x="8107920" y="5357520"/>
              <a:ext cx="3322080" cy="579240"/>
            </a:xfrm>
            <a:prstGeom prst="homePlate">
              <a:avLst>
                <a:gd name="adj" fmla="val 50000"/>
              </a:avLst>
            </a:prstGeom>
            <a:solidFill>
              <a:schemeClr val="accent4"/>
            </a:solidFill>
            <a:ln w="57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8"/>
            <p:cNvSpPr/>
            <p:nvPr/>
          </p:nvSpPr>
          <p:spPr>
            <a:xfrm>
              <a:off x="5524200" y="5357520"/>
              <a:ext cx="2898720" cy="579240"/>
            </a:xfrm>
            <a:prstGeom prst="homePlate">
              <a:avLst>
                <a:gd name="adj" fmla="val 50000"/>
              </a:avLst>
            </a:prstGeom>
            <a:solidFill>
              <a:schemeClr val="accent3"/>
            </a:solidFill>
            <a:ln w="57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8"/>
            <p:cNvSpPr/>
            <p:nvPr/>
          </p:nvSpPr>
          <p:spPr>
            <a:xfrm>
              <a:off x="3049200" y="5357520"/>
              <a:ext cx="2790720" cy="579240"/>
            </a:xfrm>
            <a:custGeom>
              <a:avLst/>
              <a:gdLst/>
              <a:ahLst/>
              <a:cxnLst/>
              <a:rect l="l" t="t" r="r" b="b"/>
              <a:pathLst>
                <a:path w="2596355" h="532518" extrusionOk="0">
                  <a:moveTo>
                    <a:pt x="0" y="0"/>
                  </a:moveTo>
                  <a:lnTo>
                    <a:pt x="2330096" y="0"/>
                  </a:lnTo>
                  <a:lnTo>
                    <a:pt x="2596355" y="266259"/>
                  </a:lnTo>
                  <a:lnTo>
                    <a:pt x="2330096" y="532518"/>
                  </a:lnTo>
                  <a:lnTo>
                    <a:pt x="0" y="532518"/>
                  </a:lnTo>
                  <a:lnTo>
                    <a:pt x="266259" y="266259"/>
                  </a:lnTo>
                  <a:lnTo>
                    <a:pt x="0" y="0"/>
                  </a:lnTo>
                  <a:close/>
                </a:path>
              </a:pathLst>
            </a:custGeom>
            <a:solidFill>
              <a:schemeClr val="accent2"/>
            </a:solidFill>
            <a:ln w="57225" cap="flat" cmpd="sng">
              <a:solidFill>
                <a:schemeClr val="lt1"/>
              </a:solidFill>
              <a:prstDash val="solid"/>
              <a:miter lim="8000"/>
              <a:headEnd type="none" w="sm" len="sm"/>
              <a:tailEnd type="none" w="sm" len="sm"/>
            </a:ln>
          </p:spPr>
        </p:sp>
        <p:sp>
          <p:nvSpPr>
            <p:cNvPr id="652" name="Google Shape;652;p8"/>
            <p:cNvSpPr/>
            <p:nvPr/>
          </p:nvSpPr>
          <p:spPr>
            <a:xfrm>
              <a:off x="573840" y="5357520"/>
              <a:ext cx="2790720" cy="579240"/>
            </a:xfrm>
            <a:custGeom>
              <a:avLst/>
              <a:gdLst/>
              <a:ahLst/>
              <a:cxnLst/>
              <a:rect l="l" t="t" r="r" b="b"/>
              <a:pathLst>
                <a:path w="2596355" h="532518" extrusionOk="0">
                  <a:moveTo>
                    <a:pt x="0" y="0"/>
                  </a:moveTo>
                  <a:lnTo>
                    <a:pt x="2330096" y="0"/>
                  </a:lnTo>
                  <a:lnTo>
                    <a:pt x="2596355" y="266259"/>
                  </a:lnTo>
                  <a:lnTo>
                    <a:pt x="2330096" y="532518"/>
                  </a:lnTo>
                  <a:lnTo>
                    <a:pt x="0" y="532518"/>
                  </a:lnTo>
                  <a:lnTo>
                    <a:pt x="266259" y="266259"/>
                  </a:lnTo>
                  <a:lnTo>
                    <a:pt x="0" y="0"/>
                  </a:lnTo>
                  <a:close/>
                </a:path>
              </a:pathLst>
            </a:custGeom>
            <a:solidFill>
              <a:schemeClr val="accent1"/>
            </a:solidFill>
            <a:ln w="57225" cap="flat" cmpd="sng">
              <a:solidFill>
                <a:schemeClr val="lt1"/>
              </a:solidFill>
              <a:prstDash val="solid"/>
              <a:miter lim="8000"/>
              <a:headEnd type="none" w="sm" len="sm"/>
              <a:tailEnd type="none" w="sm" len="sm"/>
            </a:ln>
          </p:spPr>
        </p:sp>
      </p:grpSp>
      <p:sp>
        <p:nvSpPr>
          <p:cNvPr id="653" name="Google Shape;653;p8"/>
          <p:cNvSpPr/>
          <p:nvPr/>
        </p:nvSpPr>
        <p:spPr>
          <a:xfrm>
            <a:off x="521880" y="5346360"/>
            <a:ext cx="2358000" cy="419400"/>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strike="noStrike">
                <a:solidFill>
                  <a:srgbClr val="FFFFFF"/>
                </a:solidFill>
                <a:latin typeface="Calibri" panose="020F0502020204030204"/>
                <a:ea typeface="Calibri" panose="020F0502020204030204"/>
                <a:cs typeface="Calibri" panose="020F0502020204030204"/>
                <a:sym typeface="Calibri" panose="020F0502020204030204"/>
              </a:rPr>
              <a:t>Sản phẩm, tin tức</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54" name="Google Shape;654;p8"/>
          <p:cNvSpPr/>
          <p:nvPr/>
        </p:nvSpPr>
        <p:spPr>
          <a:xfrm>
            <a:off x="3167160" y="5346360"/>
            <a:ext cx="2050200" cy="386344"/>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600" b="1" strike="noStrike">
                <a:solidFill>
                  <a:srgbClr val="FFFFFF"/>
                </a:solidFill>
                <a:latin typeface="Calibri" panose="020F0502020204030204"/>
                <a:ea typeface="Calibri" panose="020F0502020204030204"/>
                <a:cs typeface="Calibri" panose="020F0502020204030204"/>
                <a:sym typeface="Calibri" panose="020F0502020204030204"/>
              </a:rPr>
              <a:t>Thông tin sản phẩm</a:t>
            </a:r>
            <a:endParaRPr sz="16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55" name="Google Shape;655;p8"/>
          <p:cNvSpPr/>
          <p:nvPr/>
        </p:nvSpPr>
        <p:spPr>
          <a:xfrm>
            <a:off x="5812440" y="5346360"/>
            <a:ext cx="2050200" cy="418680"/>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strike="noStrike">
                <a:solidFill>
                  <a:srgbClr val="FFFFFF"/>
                </a:solidFill>
                <a:latin typeface="Calibri" panose="020F0502020204030204"/>
                <a:ea typeface="Calibri" panose="020F0502020204030204"/>
                <a:cs typeface="Calibri" panose="020F0502020204030204"/>
                <a:sym typeface="Calibri" panose="020F0502020204030204"/>
              </a:rPr>
              <a:t>Tìm kiếm sản phẩm</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56" name="Google Shape;656;p8"/>
          <p:cNvSpPr/>
          <p:nvPr/>
        </p:nvSpPr>
        <p:spPr>
          <a:xfrm>
            <a:off x="8153880" y="5346360"/>
            <a:ext cx="3007080" cy="423278"/>
          </a:xfrm>
          <a:prstGeom prst="rect">
            <a:avLst/>
          </a:prstGeom>
          <a:no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None/>
            </a:pPr>
            <a:r>
              <a:rPr lang="en-US" sz="1800" b="1">
                <a:solidFill>
                  <a:srgbClr val="FFFFFF"/>
                </a:solidFill>
                <a:latin typeface="Calibri" panose="020F0502020204030204"/>
                <a:ea typeface="Calibri" panose="020F0502020204030204"/>
                <a:cs typeface="Calibri" panose="020F0502020204030204"/>
                <a:sym typeface="Calibri" panose="020F0502020204030204"/>
              </a:rPr>
              <a:t>Sản phẩm theo danh mục</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35"/>
                                        </p:tgtEl>
                                        <p:attrNameLst>
                                          <p:attrName>style.visibility</p:attrName>
                                        </p:attrNameLst>
                                      </p:cBhvr>
                                      <p:to>
                                        <p:strVal val="visible"/>
                                      </p:to>
                                    </p:set>
                                    <p:anim calcmode="lin" valueType="num">
                                      <p:cBhvr additive="base">
                                        <p:cTn id="7" dur="500"/>
                                        <p:tgtEl>
                                          <p:spTgt spid="635"/>
                                        </p:tgtEl>
                                        <p:attrNameLst>
                                          <p:attrName>ppt_y</p:attrName>
                                        </p:attrNameLst>
                                      </p:cBhvr>
                                      <p:tavLst>
                                        <p:tav tm="0" fmla="">
                                          <p:val>
                                            <p:strVal val="#ppt_y+1"/>
                                          </p:val>
                                        </p:tav>
                                        <p:tav tm="100000" fmla="">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39"/>
                                        </p:tgtEl>
                                        <p:attrNameLst>
                                          <p:attrName>style.visibility</p:attrName>
                                        </p:attrNameLst>
                                      </p:cBhvr>
                                      <p:to>
                                        <p:strVal val="visible"/>
                                      </p:to>
                                    </p:set>
                                    <p:anim calcmode="lin" valueType="num">
                                      <p:cBhvr additive="base">
                                        <p:cTn id="10" dur="500"/>
                                        <p:tgtEl>
                                          <p:spTgt spid="639"/>
                                        </p:tgtEl>
                                        <p:attrNameLst>
                                          <p:attrName>ppt_y</p:attrName>
                                        </p:attrNameLst>
                                      </p:cBhvr>
                                      <p:tavLst>
                                        <p:tav tm="0" fmla="">
                                          <p:val>
                                            <p:strVal val="#ppt_y+1"/>
                                          </p:val>
                                        </p:tav>
                                        <p:tav tm="100000" fmla="">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43"/>
                                        </p:tgtEl>
                                        <p:attrNameLst>
                                          <p:attrName>style.visibility</p:attrName>
                                        </p:attrNameLst>
                                      </p:cBhvr>
                                      <p:to>
                                        <p:strVal val="visible"/>
                                      </p:to>
                                    </p:set>
                                    <p:anim calcmode="lin" valueType="num">
                                      <p:cBhvr additive="base">
                                        <p:cTn id="13" dur="500"/>
                                        <p:tgtEl>
                                          <p:spTgt spid="643"/>
                                        </p:tgtEl>
                                        <p:attrNameLst>
                                          <p:attrName>ppt_y</p:attrName>
                                        </p:attrNameLst>
                                      </p:cBhvr>
                                      <p:tavLst>
                                        <p:tav tm="0" fmla="">
                                          <p:val>
                                            <p:strVal val="#ppt_y+1"/>
                                          </p:val>
                                        </p:tav>
                                        <p:tav tm="100000" fmla="">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648"/>
                                        </p:tgtEl>
                                        <p:attrNameLst>
                                          <p:attrName>style.visibility</p:attrName>
                                        </p:attrNameLst>
                                      </p:cBhvr>
                                      <p:to>
                                        <p:strVal val="visible"/>
                                      </p:to>
                                    </p:set>
                                    <p:anim calcmode="lin" valueType="num">
                                      <p:cBhvr additive="base">
                                        <p:cTn id="17" dur="500"/>
                                        <p:tgtEl>
                                          <p:spTgt spid="648"/>
                                        </p:tgtEl>
                                        <p:attrNameLst>
                                          <p:attrName>ppt_x</p:attrName>
                                        </p:attrNameLst>
                                      </p:cBhvr>
                                      <p:tavLst>
                                        <p:tav tm="0" fmla="">
                                          <p:val>
                                            <p:strVal val="#ppt_x-1"/>
                                          </p:val>
                                        </p:tav>
                                        <p:tav tm="100000" fmla="">
                                          <p:val>
                                            <p:strVal val="#ppt_x"/>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56"/>
                                        </p:tgtEl>
                                        <p:attrNameLst>
                                          <p:attrName>style.visibility</p:attrName>
                                        </p:attrNameLst>
                                      </p:cBhvr>
                                      <p:to>
                                        <p:strVal val="visible"/>
                                      </p:to>
                                    </p:set>
                                    <p:animEffect transition="in" filter="fade">
                                      <p:cBhvr>
                                        <p:cTn id="21" dur="500"/>
                                        <p:tgtEl>
                                          <p:spTgt spid="656"/>
                                        </p:tgtEl>
                                      </p:cBhvr>
                                    </p:animEffect>
                                  </p:childTnLst>
                                </p:cTn>
                              </p:par>
                              <p:par>
                                <p:cTn id="22" presetID="10" presetClass="entr" presetSubtype="0" fill="hold" nodeType="withEffect">
                                  <p:stCondLst>
                                    <p:cond delay="0"/>
                                  </p:stCondLst>
                                  <p:childTnLst>
                                    <p:set>
                                      <p:cBhvr>
                                        <p:cTn id="23" dur="1" fill="hold">
                                          <p:stCondLst>
                                            <p:cond delay="0"/>
                                          </p:stCondLst>
                                        </p:cTn>
                                        <p:tgtEl>
                                          <p:spTgt spid="655"/>
                                        </p:tgtEl>
                                        <p:attrNameLst>
                                          <p:attrName>style.visibility</p:attrName>
                                        </p:attrNameLst>
                                      </p:cBhvr>
                                      <p:to>
                                        <p:strVal val="visible"/>
                                      </p:to>
                                    </p:set>
                                    <p:animEffect transition="in" filter="fade">
                                      <p:cBhvr>
                                        <p:cTn id="24" dur="500"/>
                                        <p:tgtEl>
                                          <p:spTgt spid="655"/>
                                        </p:tgtEl>
                                      </p:cBhvr>
                                    </p:animEffect>
                                  </p:childTnLst>
                                </p:cTn>
                              </p:par>
                              <p:par>
                                <p:cTn id="25" presetID="10" presetClass="entr" presetSubtype="0" fill="hold" nodeType="with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500"/>
                                        <p:tgtEl>
                                          <p:spTgt spid="654"/>
                                        </p:tgtEl>
                                      </p:cBhvr>
                                    </p:animEffect>
                                  </p:childTnLst>
                                </p:cTn>
                              </p:par>
                              <p:par>
                                <p:cTn id="28" presetID="10" presetClass="entr" presetSubtype="0" fill="hold" nodeType="withEffect">
                                  <p:stCondLst>
                                    <p:cond delay="0"/>
                                  </p:stCondLst>
                                  <p:childTnLst>
                                    <p:set>
                                      <p:cBhvr>
                                        <p:cTn id="29" dur="1" fill="hold">
                                          <p:stCondLst>
                                            <p:cond delay="0"/>
                                          </p:stCondLst>
                                        </p:cTn>
                                        <p:tgtEl>
                                          <p:spTgt spid="653"/>
                                        </p:tgtEl>
                                        <p:attrNameLst>
                                          <p:attrName>style.visibility</p:attrName>
                                        </p:attrNameLst>
                                      </p:cBhvr>
                                      <p:to>
                                        <p:strVal val="visible"/>
                                      </p:to>
                                    </p:set>
                                    <p:animEffect transition="in" filter="fade">
                                      <p:cBhvr>
                                        <p:cTn id="30" dur="5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61" name="Shape 661"/>
        <p:cNvGrpSpPr/>
        <p:nvPr/>
      </p:nvGrpSpPr>
      <p:grpSpPr>
        <a:xfrm>
          <a:off x="0" y="0"/>
          <a:ext cx="0" cy="0"/>
          <a:chOff x="0" y="0"/>
          <a:chExt cx="0" cy="0"/>
        </a:xfrm>
      </p:grpSpPr>
      <p:grpSp>
        <p:nvGrpSpPr>
          <p:cNvPr id="662" name="Google Shape;662;p9"/>
          <p:cNvGrpSpPr/>
          <p:nvPr/>
        </p:nvGrpSpPr>
        <p:grpSpPr>
          <a:xfrm>
            <a:off x="1629720" y="2277360"/>
            <a:ext cx="9287640" cy="3005640"/>
            <a:chOff x="1629720" y="2277360"/>
            <a:chExt cx="9287640" cy="3005640"/>
          </a:xfrm>
        </p:grpSpPr>
        <p:sp>
          <p:nvSpPr>
            <p:cNvPr id="663" name="Google Shape;663;p9"/>
            <p:cNvSpPr/>
            <p:nvPr/>
          </p:nvSpPr>
          <p:spPr>
            <a:xfrm>
              <a:off x="3039840" y="227736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9"/>
            <p:cNvSpPr/>
            <p:nvPr/>
          </p:nvSpPr>
          <p:spPr>
            <a:xfrm>
              <a:off x="3194640" y="2428560"/>
              <a:ext cx="179640" cy="179640"/>
            </a:xfrm>
            <a:custGeom>
              <a:avLst/>
              <a:gdLst/>
              <a:ahLst/>
              <a:cxnLst/>
              <a:rect l="l" t="t" r="r" b="b"/>
              <a:pathLst>
                <a:path w="338138" h="338138" extrusionOk="0">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9"/>
            <p:cNvSpPr/>
            <p:nvPr/>
          </p:nvSpPr>
          <p:spPr>
            <a:xfrm>
              <a:off x="5874480" y="227736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9"/>
            <p:cNvSpPr/>
            <p:nvPr/>
          </p:nvSpPr>
          <p:spPr>
            <a:xfrm>
              <a:off x="6029280" y="2432520"/>
              <a:ext cx="179640" cy="171360"/>
            </a:xfrm>
            <a:custGeom>
              <a:avLst/>
              <a:gdLst/>
              <a:ahLst/>
              <a:cxnLst/>
              <a:rect l="l" t="t" r="r" b="b"/>
              <a:pathLst>
                <a:path w="607639" h="579502" extrusionOk="0">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9"/>
            <p:cNvSpPr/>
            <p:nvPr/>
          </p:nvSpPr>
          <p:spPr>
            <a:xfrm>
              <a:off x="8704080" y="227736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9"/>
            <p:cNvSpPr/>
            <p:nvPr/>
          </p:nvSpPr>
          <p:spPr>
            <a:xfrm>
              <a:off x="8862480" y="2428560"/>
              <a:ext cx="172440" cy="179640"/>
            </a:xfrm>
            <a:custGeom>
              <a:avLst/>
              <a:gdLst/>
              <a:ahLst/>
              <a:cxnLst/>
              <a:rect l="l" t="t" r="r" b="b"/>
              <a:pathLst>
                <a:path w="584267" h="608556" extrusionOk="0">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9"/>
            <p:cNvSpPr/>
            <p:nvPr/>
          </p:nvSpPr>
          <p:spPr>
            <a:xfrm>
              <a:off x="1629720" y="477468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9"/>
            <p:cNvSpPr/>
            <p:nvPr/>
          </p:nvSpPr>
          <p:spPr>
            <a:xfrm>
              <a:off x="1795320" y="4925880"/>
              <a:ext cx="158400" cy="179640"/>
            </a:xfrm>
            <a:custGeom>
              <a:avLst/>
              <a:gdLst/>
              <a:ahLst/>
              <a:cxnLst/>
              <a:rect l="l" t="t" r="r" b="b"/>
              <a:pathLst>
                <a:path w="2288" h="2598" extrusionOk="0">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9"/>
            <p:cNvSpPr/>
            <p:nvPr/>
          </p:nvSpPr>
          <p:spPr>
            <a:xfrm>
              <a:off x="4459320" y="479340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9"/>
            <p:cNvSpPr/>
            <p:nvPr/>
          </p:nvSpPr>
          <p:spPr>
            <a:xfrm>
              <a:off x="4616280" y="4944600"/>
              <a:ext cx="176040" cy="179640"/>
            </a:xfrm>
            <a:custGeom>
              <a:avLst/>
              <a:gdLst/>
              <a:ahLst/>
              <a:cxnLst/>
              <a:rect l="l" t="t" r="r" b="b"/>
              <a:pathLst>
                <a:path w="2998" h="3061" extrusionOk="0">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9"/>
            <p:cNvSpPr/>
            <p:nvPr/>
          </p:nvSpPr>
          <p:spPr>
            <a:xfrm>
              <a:off x="7289280" y="478044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9"/>
            <p:cNvSpPr/>
            <p:nvPr/>
          </p:nvSpPr>
          <p:spPr>
            <a:xfrm>
              <a:off x="7444080" y="4951440"/>
              <a:ext cx="179640" cy="177480"/>
            </a:xfrm>
            <a:custGeom>
              <a:avLst/>
              <a:gdLst/>
              <a:ahLst/>
              <a:cxnLst/>
              <a:rect l="l" t="t" r="r" b="b"/>
              <a:pathLst>
                <a:path w="3968" h="3926" extrusionOk="0">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9"/>
            <p:cNvSpPr/>
            <p:nvPr/>
          </p:nvSpPr>
          <p:spPr>
            <a:xfrm>
              <a:off x="10118880" y="4790160"/>
              <a:ext cx="489600" cy="489600"/>
            </a:xfrm>
            <a:prstGeom prst="ellipse">
              <a:avLst/>
            </a:prstGeom>
            <a:solidFill>
              <a:schemeClr val="accen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9"/>
            <p:cNvSpPr/>
            <p:nvPr/>
          </p:nvSpPr>
          <p:spPr>
            <a:xfrm>
              <a:off x="10287000" y="4941360"/>
              <a:ext cx="153360" cy="179640"/>
            </a:xfrm>
            <a:custGeom>
              <a:avLst/>
              <a:gdLst/>
              <a:ahLst/>
              <a:cxnLst/>
              <a:rect l="l" t="t" r="r" b="b"/>
              <a:pathLst>
                <a:path w="5568" h="6532" extrusionOk="0">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9"/>
            <p:cNvSpPr/>
            <p:nvPr/>
          </p:nvSpPr>
          <p:spPr>
            <a:xfrm>
              <a:off x="1629720" y="3706920"/>
              <a:ext cx="9287640" cy="151920"/>
            </a:xfrm>
            <a:prstGeom prst="homePlate">
              <a:avLst>
                <a:gd name="adj" fmla="val 50000"/>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9"/>
            <p:cNvSpPr/>
            <p:nvPr/>
          </p:nvSpPr>
          <p:spPr>
            <a:xfrm>
              <a:off x="16801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1</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79" name="Google Shape;679;p9"/>
            <p:cNvSpPr/>
            <p:nvPr/>
          </p:nvSpPr>
          <p:spPr>
            <a:xfrm>
              <a:off x="45097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3</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80" name="Google Shape;680;p9"/>
            <p:cNvSpPr/>
            <p:nvPr/>
          </p:nvSpPr>
          <p:spPr>
            <a:xfrm>
              <a:off x="73393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5</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81" name="Google Shape;681;p9"/>
            <p:cNvSpPr/>
            <p:nvPr/>
          </p:nvSpPr>
          <p:spPr>
            <a:xfrm>
              <a:off x="1016928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7</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82" name="Google Shape;682;p9"/>
            <p:cNvSpPr/>
            <p:nvPr/>
          </p:nvSpPr>
          <p:spPr>
            <a:xfrm>
              <a:off x="30949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2</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83" name="Google Shape;683;p9"/>
            <p:cNvSpPr/>
            <p:nvPr/>
          </p:nvSpPr>
          <p:spPr>
            <a:xfrm>
              <a:off x="59245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4</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84" name="Google Shape;684;p9"/>
            <p:cNvSpPr/>
            <p:nvPr/>
          </p:nvSpPr>
          <p:spPr>
            <a:xfrm>
              <a:off x="87541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901"/>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None/>
              </a:pPr>
              <a:r>
                <a:rPr lang="en-US" sz="1665" b="0" strike="noStrike">
                  <a:solidFill>
                    <a:srgbClr val="FF3737"/>
                  </a:solidFill>
                  <a:latin typeface="Calibri" panose="020F0502020204030204"/>
                  <a:ea typeface="Calibri" panose="020F0502020204030204"/>
                  <a:cs typeface="Calibri" panose="020F0502020204030204"/>
                  <a:sym typeface="Calibri" panose="020F0502020204030204"/>
                </a:rPr>
                <a:t>6</a:t>
              </a:r>
              <a:endParaRPr sz="1665" b="0" strike="noStrik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5" name="Google Shape;685;p9"/>
            <p:cNvCxnSpPr/>
            <p:nvPr/>
          </p:nvCxnSpPr>
          <p:spPr>
            <a:xfrm>
              <a:off x="1874520" y="3974760"/>
              <a:ext cx="0" cy="799920"/>
            </a:xfrm>
            <a:prstGeom prst="straightConnector1">
              <a:avLst/>
            </a:prstGeom>
            <a:noFill/>
            <a:ln w="9525" cap="rnd" cmpd="sng">
              <a:solidFill>
                <a:srgbClr val="BFBFBF"/>
              </a:solidFill>
              <a:prstDash val="solid"/>
              <a:round/>
              <a:headEnd type="none" w="sm" len="sm"/>
              <a:tailEnd type="none" w="sm" len="sm"/>
            </a:ln>
          </p:spPr>
        </p:cxnSp>
        <p:cxnSp>
          <p:nvCxnSpPr>
            <p:cNvPr id="686" name="Google Shape;686;p9"/>
            <p:cNvCxnSpPr/>
            <p:nvPr/>
          </p:nvCxnSpPr>
          <p:spPr>
            <a:xfrm>
              <a:off x="4704120" y="3974760"/>
              <a:ext cx="0" cy="818640"/>
            </a:xfrm>
            <a:prstGeom prst="straightConnector1">
              <a:avLst/>
            </a:prstGeom>
            <a:noFill/>
            <a:ln w="9525" cap="rnd" cmpd="sng">
              <a:solidFill>
                <a:srgbClr val="BFBFBF"/>
              </a:solidFill>
              <a:prstDash val="solid"/>
              <a:round/>
              <a:headEnd type="none" w="sm" len="sm"/>
              <a:tailEnd type="none" w="sm" len="sm"/>
            </a:ln>
          </p:spPr>
        </p:cxnSp>
        <p:cxnSp>
          <p:nvCxnSpPr>
            <p:cNvPr id="687" name="Google Shape;687;p9"/>
            <p:cNvCxnSpPr/>
            <p:nvPr/>
          </p:nvCxnSpPr>
          <p:spPr>
            <a:xfrm>
              <a:off x="7534080" y="3974760"/>
              <a:ext cx="0" cy="805680"/>
            </a:xfrm>
            <a:prstGeom prst="straightConnector1">
              <a:avLst/>
            </a:prstGeom>
            <a:noFill/>
            <a:ln w="9525" cap="rnd" cmpd="sng">
              <a:solidFill>
                <a:srgbClr val="BFBFBF"/>
              </a:solidFill>
              <a:prstDash val="solid"/>
              <a:round/>
              <a:headEnd type="none" w="sm" len="sm"/>
              <a:tailEnd type="none" w="sm" len="sm"/>
            </a:ln>
          </p:spPr>
        </p:cxnSp>
        <p:cxnSp>
          <p:nvCxnSpPr>
            <p:cNvPr id="688" name="Google Shape;688;p9"/>
            <p:cNvCxnSpPr/>
            <p:nvPr/>
          </p:nvCxnSpPr>
          <p:spPr>
            <a:xfrm>
              <a:off x="10363680" y="3974760"/>
              <a:ext cx="0" cy="815400"/>
            </a:xfrm>
            <a:prstGeom prst="straightConnector1">
              <a:avLst/>
            </a:prstGeom>
            <a:noFill/>
            <a:ln w="9525" cap="rnd" cmpd="sng">
              <a:solidFill>
                <a:srgbClr val="BFBFBF"/>
              </a:solidFill>
              <a:prstDash val="solid"/>
              <a:round/>
              <a:headEnd type="none" w="sm" len="sm"/>
              <a:tailEnd type="none" w="sm" len="sm"/>
            </a:ln>
          </p:spPr>
        </p:cxnSp>
        <p:cxnSp>
          <p:nvCxnSpPr>
            <p:cNvPr id="689" name="Google Shape;689;p9"/>
            <p:cNvCxnSpPr/>
            <p:nvPr/>
          </p:nvCxnSpPr>
          <p:spPr>
            <a:xfrm>
              <a:off x="6118920" y="2766960"/>
              <a:ext cx="0" cy="818640"/>
            </a:xfrm>
            <a:prstGeom prst="straightConnector1">
              <a:avLst/>
            </a:prstGeom>
            <a:noFill/>
            <a:ln w="9525" cap="rnd" cmpd="sng">
              <a:solidFill>
                <a:srgbClr val="BFBFBF"/>
              </a:solidFill>
              <a:prstDash val="solid"/>
              <a:round/>
              <a:headEnd type="none" w="sm" len="sm"/>
              <a:tailEnd type="none" w="sm" len="sm"/>
            </a:ln>
          </p:spPr>
        </p:cxnSp>
        <p:cxnSp>
          <p:nvCxnSpPr>
            <p:cNvPr id="690" name="Google Shape;690;p9"/>
            <p:cNvCxnSpPr/>
            <p:nvPr/>
          </p:nvCxnSpPr>
          <p:spPr>
            <a:xfrm>
              <a:off x="8948880" y="2766960"/>
              <a:ext cx="0" cy="818640"/>
            </a:xfrm>
            <a:prstGeom prst="straightConnector1">
              <a:avLst/>
            </a:prstGeom>
            <a:noFill/>
            <a:ln w="9525" cap="rnd" cmpd="sng">
              <a:solidFill>
                <a:srgbClr val="BFBFBF"/>
              </a:solidFill>
              <a:prstDash val="solid"/>
              <a:round/>
              <a:headEnd type="none" w="sm" len="sm"/>
              <a:tailEnd type="none" w="sm" len="sm"/>
            </a:ln>
          </p:spPr>
        </p:cxnSp>
        <p:cxnSp>
          <p:nvCxnSpPr>
            <p:cNvPr id="691" name="Google Shape;691;p9"/>
            <p:cNvCxnSpPr/>
            <p:nvPr/>
          </p:nvCxnSpPr>
          <p:spPr>
            <a:xfrm>
              <a:off x="3284640" y="2766960"/>
              <a:ext cx="0" cy="818640"/>
            </a:xfrm>
            <a:prstGeom prst="straightConnector1">
              <a:avLst/>
            </a:prstGeom>
            <a:noFill/>
            <a:ln w="9525" cap="rnd" cmpd="sng">
              <a:solidFill>
                <a:srgbClr val="BFBFBF"/>
              </a:solidFill>
              <a:prstDash val="solid"/>
              <a:round/>
              <a:headEnd type="none" w="sm" len="sm"/>
              <a:tailEnd type="none" w="sm" len="sm"/>
            </a:ln>
          </p:spPr>
        </p:cxnSp>
      </p:grpSp>
      <p:grpSp>
        <p:nvGrpSpPr>
          <p:cNvPr id="692" name="Google Shape;692;p9"/>
          <p:cNvGrpSpPr/>
          <p:nvPr/>
        </p:nvGrpSpPr>
        <p:grpSpPr>
          <a:xfrm>
            <a:off x="756360" y="2203920"/>
            <a:ext cx="2241720" cy="1070640"/>
            <a:chOff x="756360" y="2203920"/>
            <a:chExt cx="2241720" cy="1070640"/>
          </a:xfrm>
        </p:grpSpPr>
        <p:sp>
          <p:nvSpPr>
            <p:cNvPr id="693" name="Google Shape;693;p9"/>
            <p:cNvSpPr/>
            <p:nvPr/>
          </p:nvSpPr>
          <p:spPr>
            <a:xfrm>
              <a:off x="871920" y="2544840"/>
              <a:ext cx="2010600" cy="7297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Truy cập trang website, Xem các thông tin ưu đãi, tìm kiếm sản phẩm</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94" name="Google Shape;694;p9"/>
            <p:cNvSpPr/>
            <p:nvPr/>
          </p:nvSpPr>
          <p:spPr>
            <a:xfrm>
              <a:off x="756360" y="2203920"/>
              <a:ext cx="224172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KHÁCH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95" name="Google Shape;695;p9"/>
          <p:cNvGrpSpPr/>
          <p:nvPr/>
        </p:nvGrpSpPr>
        <p:grpSpPr>
          <a:xfrm>
            <a:off x="3578760" y="2203920"/>
            <a:ext cx="2241720" cy="1070640"/>
            <a:chOff x="3578760" y="2203920"/>
            <a:chExt cx="2241720" cy="1070640"/>
          </a:xfrm>
        </p:grpSpPr>
        <p:sp>
          <p:nvSpPr>
            <p:cNvPr id="696" name="Google Shape;696;p9"/>
            <p:cNvSpPr/>
            <p:nvPr/>
          </p:nvSpPr>
          <p:spPr>
            <a:xfrm>
              <a:off x="3694320" y="2544840"/>
              <a:ext cx="2010600" cy="7297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Kiểm tra thông tin thanh toán sản phẩm, tiến hành thanh toán</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697" name="Google Shape;697;p9"/>
            <p:cNvSpPr/>
            <p:nvPr/>
          </p:nvSpPr>
          <p:spPr>
            <a:xfrm>
              <a:off x="3578760" y="2203920"/>
              <a:ext cx="2241720" cy="63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QUẢN LÝ GIỎ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98" name="Google Shape;698;p9"/>
          <p:cNvGrpSpPr/>
          <p:nvPr/>
        </p:nvGrpSpPr>
        <p:grpSpPr>
          <a:xfrm>
            <a:off x="6324600" y="2203920"/>
            <a:ext cx="2345040" cy="1070640"/>
            <a:chOff x="6408720" y="2203920"/>
            <a:chExt cx="2345040" cy="1070640"/>
          </a:xfrm>
        </p:grpSpPr>
        <p:sp>
          <p:nvSpPr>
            <p:cNvPr id="699" name="Google Shape;699;p9"/>
            <p:cNvSpPr/>
            <p:nvPr/>
          </p:nvSpPr>
          <p:spPr>
            <a:xfrm>
              <a:off x="6524280" y="2544840"/>
              <a:ext cx="2010600" cy="7297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Xác nhận đơn hàng, nhận thông báo đơn hàng qua Email</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00" name="Google Shape;700;p9"/>
            <p:cNvSpPr/>
            <p:nvPr/>
          </p:nvSpPr>
          <p:spPr>
            <a:xfrm>
              <a:off x="6408720" y="2203920"/>
              <a:ext cx="234504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ĐẶT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01" name="Google Shape;701;p9"/>
          <p:cNvGrpSpPr/>
          <p:nvPr/>
        </p:nvGrpSpPr>
        <p:grpSpPr>
          <a:xfrm>
            <a:off x="9228240" y="2203920"/>
            <a:ext cx="2441880" cy="1070640"/>
            <a:chOff x="9228240" y="2203920"/>
            <a:chExt cx="2441880" cy="1070640"/>
          </a:xfrm>
        </p:grpSpPr>
        <p:sp>
          <p:nvSpPr>
            <p:cNvPr id="702" name="Google Shape;702;p9"/>
            <p:cNvSpPr/>
            <p:nvPr/>
          </p:nvSpPr>
          <p:spPr>
            <a:xfrm>
              <a:off x="9343800" y="2544840"/>
              <a:ext cx="2010600" cy="7297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Nhân viên kiểm tra xác nhận đơn hàng và giao cho khách hàng</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03" name="Google Shape;703;p9"/>
            <p:cNvSpPr/>
            <p:nvPr/>
          </p:nvSpPr>
          <p:spPr>
            <a:xfrm>
              <a:off x="9228240" y="2203920"/>
              <a:ext cx="244188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CỬA HÀNG XÁC NHẬN</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04" name="Google Shape;704;p9"/>
          <p:cNvGrpSpPr/>
          <p:nvPr/>
        </p:nvGrpSpPr>
        <p:grpSpPr>
          <a:xfrm>
            <a:off x="7831080" y="4364640"/>
            <a:ext cx="2427840" cy="1283760"/>
            <a:chOff x="7831080" y="4364640"/>
            <a:chExt cx="2427840" cy="1283760"/>
          </a:xfrm>
        </p:grpSpPr>
        <p:sp>
          <p:nvSpPr>
            <p:cNvPr id="705" name="Google Shape;705;p9"/>
            <p:cNvSpPr/>
            <p:nvPr/>
          </p:nvSpPr>
          <p:spPr>
            <a:xfrm>
              <a:off x="7946640" y="4705560"/>
              <a:ext cx="2010600" cy="94284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Khách mua hàng bằng tài khoản đang nhập theo dõi, thao tác với đơn hàng</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06" name="Google Shape;706;p9"/>
            <p:cNvSpPr/>
            <p:nvPr/>
          </p:nvSpPr>
          <p:spPr>
            <a:xfrm>
              <a:off x="7831080" y="4364640"/>
              <a:ext cx="242784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THEO DÕI ĐƠN HÀNG</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07" name="Google Shape;707;p9"/>
          <p:cNvGrpSpPr/>
          <p:nvPr/>
        </p:nvGrpSpPr>
        <p:grpSpPr>
          <a:xfrm>
            <a:off x="4998240" y="4364640"/>
            <a:ext cx="2241720" cy="1710000"/>
            <a:chOff x="4998240" y="4364640"/>
            <a:chExt cx="2241720" cy="1710000"/>
          </a:xfrm>
        </p:grpSpPr>
        <p:sp>
          <p:nvSpPr>
            <p:cNvPr id="708" name="Google Shape;708;p9"/>
            <p:cNvSpPr/>
            <p:nvPr/>
          </p:nvSpPr>
          <p:spPr>
            <a:xfrm>
              <a:off x="5113800" y="4705560"/>
              <a:ext cx="2010600" cy="13690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Khách có thể mua hàng bằng cách đăng nhập hoặc mua trức tiếp, nhập đầy đủ thông tin, mã giảm giá (nếu có) và xác nhận đặt hàng</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09" name="Google Shape;709;p9"/>
            <p:cNvSpPr/>
            <p:nvPr/>
          </p:nvSpPr>
          <p:spPr>
            <a:xfrm>
              <a:off x="4998240" y="4364640"/>
              <a:ext cx="224172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NHẬP THÔNG TIN</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710" name="Google Shape;710;p9"/>
          <p:cNvGrpSpPr/>
          <p:nvPr/>
        </p:nvGrpSpPr>
        <p:grpSpPr>
          <a:xfrm>
            <a:off x="2154240" y="4364640"/>
            <a:ext cx="2381760" cy="1070640"/>
            <a:chOff x="2154240" y="4364640"/>
            <a:chExt cx="2381760" cy="1070640"/>
          </a:xfrm>
        </p:grpSpPr>
        <p:sp>
          <p:nvSpPr>
            <p:cNvPr id="711" name="Google Shape;711;p9"/>
            <p:cNvSpPr/>
            <p:nvPr/>
          </p:nvSpPr>
          <p:spPr>
            <a:xfrm>
              <a:off x="2269800" y="4705560"/>
              <a:ext cx="2010600" cy="7297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400" b="0" strike="noStrike">
                  <a:solidFill>
                    <a:srgbClr val="595959"/>
                  </a:solidFill>
                  <a:latin typeface="Calibri" panose="020F0502020204030204"/>
                  <a:ea typeface="Calibri" panose="020F0502020204030204"/>
                  <a:cs typeface="Calibri" panose="020F0502020204030204"/>
                  <a:sym typeface="Calibri" panose="020F0502020204030204"/>
                </a:rPr>
                <a:t>Chọn sản phẩm muốn mua, xác nhận thêm vào giỏ hàng</a:t>
              </a:r>
              <a:endParaRPr sz="14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712" name="Google Shape;712;p9"/>
            <p:cNvSpPr/>
            <p:nvPr/>
          </p:nvSpPr>
          <p:spPr>
            <a:xfrm>
              <a:off x="2154240" y="4364640"/>
              <a:ext cx="238176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None/>
              </a:pPr>
              <a:r>
                <a:rPr lang="en-US" sz="1800" b="1" strike="noStrike">
                  <a:solidFill>
                    <a:srgbClr val="595959"/>
                  </a:solidFill>
                  <a:latin typeface="Calibri" panose="020F0502020204030204"/>
                  <a:ea typeface="Calibri" panose="020F0502020204030204"/>
                  <a:cs typeface="Calibri" panose="020F0502020204030204"/>
                  <a:sym typeface="Calibri" panose="020F0502020204030204"/>
                </a:rPr>
                <a:t>CHỌN SẢN PHẨM</a:t>
              </a:r>
              <a:endParaRPr sz="1800" b="0" strike="noStrike">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713" name="Google Shape;713;p9"/>
          <p:cNvSpPr/>
          <p:nvPr/>
        </p:nvSpPr>
        <p:spPr>
          <a:xfrm>
            <a:off x="2056320" y="385560"/>
            <a:ext cx="42573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n-US" sz="2400" b="1" strike="noStrike">
                <a:solidFill>
                  <a:srgbClr val="202020"/>
                </a:solidFill>
                <a:latin typeface="Calibri" panose="020F0502020204030204"/>
                <a:ea typeface="Calibri" panose="020F0502020204030204"/>
                <a:cs typeface="Calibri" panose="020F0502020204030204"/>
                <a:sym typeface="Calibri" panose="020F0502020204030204"/>
              </a:rPr>
              <a:t>QUY TRÌNH MUA HÀNG</a:t>
            </a:r>
            <a:endParaRPr sz="2400" b="0" strike="noStrike">
              <a:solidFill>
                <a:srgbClr val="202020"/>
              </a:solidFill>
              <a:latin typeface="Arial" panose="020B0604020202020204"/>
              <a:ea typeface="Arial" panose="020B0604020202020204"/>
              <a:cs typeface="Arial" panose="020B0604020202020204"/>
              <a:sym typeface="Arial" panose="020B0604020202020204"/>
            </a:endParaRPr>
          </a:p>
        </p:txBody>
      </p:sp>
      <p:sp>
        <p:nvSpPr>
          <p:cNvPr id="714" name="Google Shape;714;p9"/>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panose="020B0604020202020204"/>
                <a:ea typeface="Arial" panose="020B0604020202020204"/>
                <a:cs typeface="Arial" panose="020B0604020202020204"/>
                <a:sym typeface="Arial" panose="020B0604020202020204"/>
              </a:rPr>
              <a:t>Đồ án tốt nghiệp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2"/>
                                        </p:tgtEl>
                                        <p:attrNameLst>
                                          <p:attrName>style.visibility</p:attrName>
                                        </p:attrNameLst>
                                      </p:cBhvr>
                                      <p:to>
                                        <p:strVal val="visible"/>
                                      </p:to>
                                    </p:set>
                                    <p:anim calcmode="lin" valueType="num">
                                      <p:cBhvr additive="base">
                                        <p:cTn id="7" dur="500"/>
                                        <p:tgtEl>
                                          <p:spTgt spid="692"/>
                                        </p:tgtEl>
                                        <p:attrNameLst>
                                          <p:attrName>ppt_w</p:attrName>
                                        </p:attrNameLst>
                                      </p:cBhvr>
                                      <p:tavLst>
                                        <p:tav tm="0" fmla="">
                                          <p:val>
                                            <p:fltVal val="0"/>
                                          </p:val>
                                        </p:tav>
                                        <p:tav tm="100000" fmla="">
                                          <p:val>
                                            <p:strVal val="#ppt_w"/>
                                          </p:val>
                                        </p:tav>
                                      </p:tavLst>
                                    </p:anim>
                                    <p:anim calcmode="lin" valueType="num">
                                      <p:cBhvr additive="base">
                                        <p:cTn id="8" dur="500"/>
                                        <p:tgtEl>
                                          <p:spTgt spid="692"/>
                                        </p:tgtEl>
                                        <p:attrNameLst>
                                          <p:attrName>ppt_h</p:attrName>
                                        </p:attrNameLst>
                                      </p:cBhvr>
                                      <p:tavLst>
                                        <p:tav tm="0" fmla="">
                                          <p:val>
                                            <p:fltVal val="0"/>
                                          </p:val>
                                        </p:tav>
                                        <p:tav tm="100000" fmla="">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10"/>
                                        </p:tgtEl>
                                        <p:attrNameLst>
                                          <p:attrName>style.visibility</p:attrName>
                                        </p:attrNameLst>
                                      </p:cBhvr>
                                      <p:to>
                                        <p:strVal val="visible"/>
                                      </p:to>
                                    </p:set>
                                    <p:anim calcmode="lin" valueType="num">
                                      <p:cBhvr additive="base">
                                        <p:cTn id="13" dur="500"/>
                                        <p:tgtEl>
                                          <p:spTgt spid="710"/>
                                        </p:tgtEl>
                                        <p:attrNameLst>
                                          <p:attrName>ppt_w</p:attrName>
                                        </p:attrNameLst>
                                      </p:cBhvr>
                                      <p:tavLst>
                                        <p:tav tm="0" fmla="">
                                          <p:val>
                                            <p:fltVal val="0"/>
                                          </p:val>
                                        </p:tav>
                                        <p:tav tm="100000" fmla="">
                                          <p:val>
                                            <p:strVal val="#ppt_w"/>
                                          </p:val>
                                        </p:tav>
                                      </p:tavLst>
                                    </p:anim>
                                    <p:anim calcmode="lin" valueType="num">
                                      <p:cBhvr additive="base">
                                        <p:cTn id="14" dur="500"/>
                                        <p:tgtEl>
                                          <p:spTgt spid="710"/>
                                        </p:tgtEl>
                                        <p:attrNameLst>
                                          <p:attrName>ppt_h</p:attrName>
                                        </p:attrNameLst>
                                      </p:cBhvr>
                                      <p:tavLst>
                                        <p:tav tm="0" fmla="">
                                          <p:val>
                                            <p:fltVal val="0"/>
                                          </p:val>
                                        </p:tav>
                                        <p:tav tm="100000" fmla="">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95"/>
                                        </p:tgtEl>
                                        <p:attrNameLst>
                                          <p:attrName>style.visibility</p:attrName>
                                        </p:attrNameLst>
                                      </p:cBhvr>
                                      <p:to>
                                        <p:strVal val="visible"/>
                                      </p:to>
                                    </p:set>
                                    <p:anim calcmode="lin" valueType="num">
                                      <p:cBhvr additive="base">
                                        <p:cTn id="19" dur="500"/>
                                        <p:tgtEl>
                                          <p:spTgt spid="695"/>
                                        </p:tgtEl>
                                        <p:attrNameLst>
                                          <p:attrName>ppt_w</p:attrName>
                                        </p:attrNameLst>
                                      </p:cBhvr>
                                      <p:tavLst>
                                        <p:tav tm="0" fmla="">
                                          <p:val>
                                            <p:fltVal val="0"/>
                                          </p:val>
                                        </p:tav>
                                        <p:tav tm="100000" fmla="">
                                          <p:val>
                                            <p:strVal val="#ppt_w"/>
                                          </p:val>
                                        </p:tav>
                                      </p:tavLst>
                                    </p:anim>
                                    <p:anim calcmode="lin" valueType="num">
                                      <p:cBhvr additive="base">
                                        <p:cTn id="20" dur="500"/>
                                        <p:tgtEl>
                                          <p:spTgt spid="695"/>
                                        </p:tgtEl>
                                        <p:attrNameLst>
                                          <p:attrName>ppt_h</p:attrName>
                                        </p:attrNameLst>
                                      </p:cBhvr>
                                      <p:tavLst>
                                        <p:tav tm="0" fmla="">
                                          <p:val>
                                            <p:fltVal val="0"/>
                                          </p:val>
                                        </p:tav>
                                        <p:tav tm="100000" fmla="">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07"/>
                                        </p:tgtEl>
                                        <p:attrNameLst>
                                          <p:attrName>style.visibility</p:attrName>
                                        </p:attrNameLst>
                                      </p:cBhvr>
                                      <p:to>
                                        <p:strVal val="visible"/>
                                      </p:to>
                                    </p:set>
                                    <p:anim calcmode="lin" valueType="num">
                                      <p:cBhvr additive="base">
                                        <p:cTn id="25" dur="500"/>
                                        <p:tgtEl>
                                          <p:spTgt spid="707"/>
                                        </p:tgtEl>
                                        <p:attrNameLst>
                                          <p:attrName>ppt_w</p:attrName>
                                        </p:attrNameLst>
                                      </p:cBhvr>
                                      <p:tavLst>
                                        <p:tav tm="0" fmla="">
                                          <p:val>
                                            <p:fltVal val="0"/>
                                          </p:val>
                                        </p:tav>
                                        <p:tav tm="100000" fmla="">
                                          <p:val>
                                            <p:strVal val="#ppt_w"/>
                                          </p:val>
                                        </p:tav>
                                      </p:tavLst>
                                    </p:anim>
                                    <p:anim calcmode="lin" valueType="num">
                                      <p:cBhvr additive="base">
                                        <p:cTn id="26" dur="500"/>
                                        <p:tgtEl>
                                          <p:spTgt spid="707"/>
                                        </p:tgtEl>
                                        <p:attrNameLst>
                                          <p:attrName>ppt_h</p:attrName>
                                        </p:attrNameLst>
                                      </p:cBhvr>
                                      <p:tavLst>
                                        <p:tav tm="0" fmla="">
                                          <p:val>
                                            <p:fltVal val="0"/>
                                          </p:val>
                                        </p:tav>
                                        <p:tav tm="100000" fmla="">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98"/>
                                        </p:tgtEl>
                                        <p:attrNameLst>
                                          <p:attrName>style.visibility</p:attrName>
                                        </p:attrNameLst>
                                      </p:cBhvr>
                                      <p:to>
                                        <p:strVal val="visible"/>
                                      </p:to>
                                    </p:set>
                                    <p:anim calcmode="lin" valueType="num">
                                      <p:cBhvr additive="base">
                                        <p:cTn id="31" dur="500"/>
                                        <p:tgtEl>
                                          <p:spTgt spid="698"/>
                                        </p:tgtEl>
                                        <p:attrNameLst>
                                          <p:attrName>ppt_w</p:attrName>
                                        </p:attrNameLst>
                                      </p:cBhvr>
                                      <p:tavLst>
                                        <p:tav tm="0" fmla="">
                                          <p:val>
                                            <p:fltVal val="0"/>
                                          </p:val>
                                        </p:tav>
                                        <p:tav tm="100000" fmla="">
                                          <p:val>
                                            <p:strVal val="#ppt_w"/>
                                          </p:val>
                                        </p:tav>
                                      </p:tavLst>
                                    </p:anim>
                                    <p:anim calcmode="lin" valueType="num">
                                      <p:cBhvr additive="base">
                                        <p:cTn id="32" dur="500"/>
                                        <p:tgtEl>
                                          <p:spTgt spid="698"/>
                                        </p:tgtEl>
                                        <p:attrNameLst>
                                          <p:attrName>ppt_h</p:attrName>
                                        </p:attrNameLst>
                                      </p:cBhvr>
                                      <p:tavLst>
                                        <p:tav tm="0" fmla="">
                                          <p:val>
                                            <p:fltVal val="0"/>
                                          </p:val>
                                        </p:tav>
                                        <p:tav tm="100000" fmla="">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704"/>
                                        </p:tgtEl>
                                        <p:attrNameLst>
                                          <p:attrName>style.visibility</p:attrName>
                                        </p:attrNameLst>
                                      </p:cBhvr>
                                      <p:to>
                                        <p:strVal val="visible"/>
                                      </p:to>
                                    </p:set>
                                    <p:anim calcmode="lin" valueType="num">
                                      <p:cBhvr additive="base">
                                        <p:cTn id="37" dur="500"/>
                                        <p:tgtEl>
                                          <p:spTgt spid="704"/>
                                        </p:tgtEl>
                                        <p:attrNameLst>
                                          <p:attrName>ppt_w</p:attrName>
                                        </p:attrNameLst>
                                      </p:cBhvr>
                                      <p:tavLst>
                                        <p:tav tm="0" fmla="">
                                          <p:val>
                                            <p:fltVal val="0"/>
                                          </p:val>
                                        </p:tav>
                                        <p:tav tm="100000" fmla="">
                                          <p:val>
                                            <p:strVal val="#ppt_w"/>
                                          </p:val>
                                        </p:tav>
                                      </p:tavLst>
                                    </p:anim>
                                    <p:anim calcmode="lin" valueType="num">
                                      <p:cBhvr additive="base">
                                        <p:cTn id="38" dur="500"/>
                                        <p:tgtEl>
                                          <p:spTgt spid="704"/>
                                        </p:tgtEl>
                                        <p:attrNameLst>
                                          <p:attrName>ppt_h</p:attrName>
                                        </p:attrNameLst>
                                      </p:cBhvr>
                                      <p:tavLst>
                                        <p:tav tm="0" fmla="">
                                          <p:val>
                                            <p:fltVal val="0"/>
                                          </p:val>
                                        </p:tav>
                                        <p:tav tm="100000" fmla="">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701"/>
                                        </p:tgtEl>
                                        <p:attrNameLst>
                                          <p:attrName>style.visibility</p:attrName>
                                        </p:attrNameLst>
                                      </p:cBhvr>
                                      <p:to>
                                        <p:strVal val="visible"/>
                                      </p:to>
                                    </p:set>
                                    <p:anim calcmode="lin" valueType="num">
                                      <p:cBhvr additive="base">
                                        <p:cTn id="43" dur="500"/>
                                        <p:tgtEl>
                                          <p:spTgt spid="701"/>
                                        </p:tgtEl>
                                        <p:attrNameLst>
                                          <p:attrName>ppt_w</p:attrName>
                                        </p:attrNameLst>
                                      </p:cBhvr>
                                      <p:tavLst>
                                        <p:tav tm="0" fmla="">
                                          <p:val>
                                            <p:fltVal val="0"/>
                                          </p:val>
                                        </p:tav>
                                        <p:tav tm="100000" fmla="">
                                          <p:val>
                                            <p:strVal val="#ppt_w"/>
                                          </p:val>
                                        </p:tav>
                                      </p:tavLst>
                                    </p:anim>
                                    <p:anim calcmode="lin" valueType="num">
                                      <p:cBhvr additive="base">
                                        <p:cTn id="44" dur="500"/>
                                        <p:tgtEl>
                                          <p:spTgt spid="701"/>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4727</Words>
  <Application>WPS Presentation</Application>
  <PresentationFormat/>
  <Paragraphs>278</Paragraphs>
  <Slides>28</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28</vt:i4>
      </vt:variant>
    </vt:vector>
  </HeadingPairs>
  <TitlesOfParts>
    <vt:vector size="45" baseType="lpstr">
      <vt:lpstr>Arial</vt:lpstr>
      <vt:lpstr>SimSun</vt:lpstr>
      <vt:lpstr>Wingdings</vt:lpstr>
      <vt:lpstr>Arial</vt:lpstr>
      <vt:lpstr>Microsoft YaHei</vt:lpstr>
      <vt:lpstr>Century Gothic</vt:lpstr>
      <vt:lpstr>Times New Roman</vt:lpstr>
      <vt:lpstr>Calibri</vt:lpstr>
      <vt:lpstr>Arial Unicode MS</vt:lpstr>
      <vt:lpstr>Oi</vt:lpstr>
      <vt:lpstr>Segoe Print</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逆流的小鱼</dc:creator>
  <cp:lastModifiedBy>user</cp:lastModifiedBy>
  <cp:revision>3</cp:revision>
  <dcterms:created xsi:type="dcterms:W3CDTF">2023-12-19T02:11:00Z</dcterms:created>
  <dcterms:modified xsi:type="dcterms:W3CDTF">2023-12-28T15:52:12Z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y fmtid="{D5CDD505-2E9C-101B-9397-08002B2CF9AE}" pid="12" name="ICV">
    <vt:lpwstr>C7474EE482A94B4CA9936CFD1D727478_12</vt:lpwstr>
  </property>
  <property fmtid="{D5CDD505-2E9C-101B-9397-08002B2CF9AE}" pid="13" name="KSOProductBuildVer">
    <vt:lpwstr>1033-12.2.0.13359</vt:lpwstr>
  </property>
</Properties>
</file>